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Bold" panose="020B0806030504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jam Syltebø Endalew" userId="dde00d26-dc05-48de-b826-37c04b2f13f6" providerId="ADAL" clId="{DF95E281-1444-4A5A-8647-936DE24DE0FC}"/>
    <pc:docChg chg="delSld">
      <pc:chgData name="Mirjam Syltebø Endalew" userId="dde00d26-dc05-48de-b826-37c04b2f13f6" providerId="ADAL" clId="{DF95E281-1444-4A5A-8647-936DE24DE0FC}" dt="2023-11-08T09:12:00.606" v="21" actId="2696"/>
      <pc:docMkLst>
        <pc:docMk/>
      </pc:docMkLst>
      <pc:sldChg chg="del">
        <pc:chgData name="Mirjam Syltebø Endalew" userId="dde00d26-dc05-48de-b826-37c04b2f13f6" providerId="ADAL" clId="{DF95E281-1444-4A5A-8647-936DE24DE0FC}" dt="2023-11-08T09:08:29.399" v="0" actId="2696"/>
        <pc:sldMkLst>
          <pc:docMk/>
          <pc:sldMk cId="0" sldId="257"/>
        </pc:sldMkLst>
      </pc:sldChg>
      <pc:sldChg chg="del">
        <pc:chgData name="Mirjam Syltebø Endalew" userId="dde00d26-dc05-48de-b826-37c04b2f13f6" providerId="ADAL" clId="{DF95E281-1444-4A5A-8647-936DE24DE0FC}" dt="2023-11-08T09:08:32.241" v="1" actId="2696"/>
        <pc:sldMkLst>
          <pc:docMk/>
          <pc:sldMk cId="0" sldId="258"/>
        </pc:sldMkLst>
      </pc:sldChg>
      <pc:sldChg chg="del">
        <pc:chgData name="Mirjam Syltebø Endalew" userId="dde00d26-dc05-48de-b826-37c04b2f13f6" providerId="ADAL" clId="{DF95E281-1444-4A5A-8647-936DE24DE0FC}" dt="2023-11-08T09:08:35.987" v="2" actId="2696"/>
        <pc:sldMkLst>
          <pc:docMk/>
          <pc:sldMk cId="0" sldId="259"/>
        </pc:sldMkLst>
      </pc:sldChg>
      <pc:sldChg chg="del">
        <pc:chgData name="Mirjam Syltebø Endalew" userId="dde00d26-dc05-48de-b826-37c04b2f13f6" providerId="ADAL" clId="{DF95E281-1444-4A5A-8647-936DE24DE0FC}" dt="2023-11-08T09:08:39.097" v="3" actId="2696"/>
        <pc:sldMkLst>
          <pc:docMk/>
          <pc:sldMk cId="0" sldId="260"/>
        </pc:sldMkLst>
      </pc:sldChg>
      <pc:sldChg chg="del">
        <pc:chgData name="Mirjam Syltebø Endalew" userId="dde00d26-dc05-48de-b826-37c04b2f13f6" providerId="ADAL" clId="{DF95E281-1444-4A5A-8647-936DE24DE0FC}" dt="2023-11-08T09:08:42.564" v="4" actId="2696"/>
        <pc:sldMkLst>
          <pc:docMk/>
          <pc:sldMk cId="0" sldId="261"/>
        </pc:sldMkLst>
      </pc:sldChg>
      <pc:sldChg chg="del">
        <pc:chgData name="Mirjam Syltebø Endalew" userId="dde00d26-dc05-48de-b826-37c04b2f13f6" providerId="ADAL" clId="{DF95E281-1444-4A5A-8647-936DE24DE0FC}" dt="2023-11-08T09:08:44.774" v="5" actId="2696"/>
        <pc:sldMkLst>
          <pc:docMk/>
          <pc:sldMk cId="0" sldId="262"/>
        </pc:sldMkLst>
      </pc:sldChg>
      <pc:sldChg chg="del">
        <pc:chgData name="Mirjam Syltebø Endalew" userId="dde00d26-dc05-48de-b826-37c04b2f13f6" providerId="ADAL" clId="{DF95E281-1444-4A5A-8647-936DE24DE0FC}" dt="2023-11-08T09:08:47.726" v="6" actId="2696"/>
        <pc:sldMkLst>
          <pc:docMk/>
          <pc:sldMk cId="0" sldId="263"/>
        </pc:sldMkLst>
      </pc:sldChg>
      <pc:sldChg chg="del">
        <pc:chgData name="Mirjam Syltebø Endalew" userId="dde00d26-dc05-48de-b826-37c04b2f13f6" providerId="ADAL" clId="{DF95E281-1444-4A5A-8647-936DE24DE0FC}" dt="2023-11-08T09:08:50.449" v="7" actId="2696"/>
        <pc:sldMkLst>
          <pc:docMk/>
          <pc:sldMk cId="0" sldId="264"/>
        </pc:sldMkLst>
      </pc:sldChg>
      <pc:sldChg chg="del">
        <pc:chgData name="Mirjam Syltebø Endalew" userId="dde00d26-dc05-48de-b826-37c04b2f13f6" providerId="ADAL" clId="{DF95E281-1444-4A5A-8647-936DE24DE0FC}" dt="2023-11-08T09:08:52.764" v="8" actId="2696"/>
        <pc:sldMkLst>
          <pc:docMk/>
          <pc:sldMk cId="0" sldId="265"/>
        </pc:sldMkLst>
      </pc:sldChg>
      <pc:sldChg chg="del">
        <pc:chgData name="Mirjam Syltebø Endalew" userId="dde00d26-dc05-48de-b826-37c04b2f13f6" providerId="ADAL" clId="{DF95E281-1444-4A5A-8647-936DE24DE0FC}" dt="2023-11-08T09:08:55.621" v="9" actId="2696"/>
        <pc:sldMkLst>
          <pc:docMk/>
          <pc:sldMk cId="0" sldId="266"/>
        </pc:sldMkLst>
      </pc:sldChg>
      <pc:sldChg chg="del">
        <pc:chgData name="Mirjam Syltebø Endalew" userId="dde00d26-dc05-48de-b826-37c04b2f13f6" providerId="ADAL" clId="{DF95E281-1444-4A5A-8647-936DE24DE0FC}" dt="2023-11-08T09:08:57.812" v="10" actId="2696"/>
        <pc:sldMkLst>
          <pc:docMk/>
          <pc:sldMk cId="0" sldId="267"/>
        </pc:sldMkLst>
      </pc:sldChg>
      <pc:sldChg chg="del">
        <pc:chgData name="Mirjam Syltebø Endalew" userId="dde00d26-dc05-48de-b826-37c04b2f13f6" providerId="ADAL" clId="{DF95E281-1444-4A5A-8647-936DE24DE0FC}" dt="2023-11-08T09:09:00.163" v="11" actId="2696"/>
        <pc:sldMkLst>
          <pc:docMk/>
          <pc:sldMk cId="0" sldId="268"/>
        </pc:sldMkLst>
      </pc:sldChg>
      <pc:sldChg chg="del">
        <pc:chgData name="Mirjam Syltebø Endalew" userId="dde00d26-dc05-48de-b826-37c04b2f13f6" providerId="ADAL" clId="{DF95E281-1444-4A5A-8647-936DE24DE0FC}" dt="2023-11-08T09:11:28.644" v="12" actId="2696"/>
        <pc:sldMkLst>
          <pc:docMk/>
          <pc:sldMk cId="0" sldId="278"/>
        </pc:sldMkLst>
      </pc:sldChg>
      <pc:sldChg chg="del">
        <pc:chgData name="Mirjam Syltebø Endalew" userId="dde00d26-dc05-48de-b826-37c04b2f13f6" providerId="ADAL" clId="{DF95E281-1444-4A5A-8647-936DE24DE0FC}" dt="2023-11-08T09:11:31.964" v="13" actId="2696"/>
        <pc:sldMkLst>
          <pc:docMk/>
          <pc:sldMk cId="0" sldId="279"/>
        </pc:sldMkLst>
      </pc:sldChg>
      <pc:sldChg chg="del">
        <pc:chgData name="Mirjam Syltebø Endalew" userId="dde00d26-dc05-48de-b826-37c04b2f13f6" providerId="ADAL" clId="{DF95E281-1444-4A5A-8647-936DE24DE0FC}" dt="2023-11-08T09:11:35.045" v="14" actId="2696"/>
        <pc:sldMkLst>
          <pc:docMk/>
          <pc:sldMk cId="0" sldId="280"/>
        </pc:sldMkLst>
      </pc:sldChg>
      <pc:sldChg chg="del">
        <pc:chgData name="Mirjam Syltebø Endalew" userId="dde00d26-dc05-48de-b826-37c04b2f13f6" providerId="ADAL" clId="{DF95E281-1444-4A5A-8647-936DE24DE0FC}" dt="2023-11-08T09:11:37.305" v="15" actId="2696"/>
        <pc:sldMkLst>
          <pc:docMk/>
          <pc:sldMk cId="0" sldId="281"/>
        </pc:sldMkLst>
      </pc:sldChg>
      <pc:sldChg chg="del">
        <pc:chgData name="Mirjam Syltebø Endalew" userId="dde00d26-dc05-48de-b826-37c04b2f13f6" providerId="ADAL" clId="{DF95E281-1444-4A5A-8647-936DE24DE0FC}" dt="2023-11-08T09:11:39.600" v="16" actId="2696"/>
        <pc:sldMkLst>
          <pc:docMk/>
          <pc:sldMk cId="0" sldId="282"/>
        </pc:sldMkLst>
      </pc:sldChg>
      <pc:sldChg chg="del">
        <pc:chgData name="Mirjam Syltebø Endalew" userId="dde00d26-dc05-48de-b826-37c04b2f13f6" providerId="ADAL" clId="{DF95E281-1444-4A5A-8647-936DE24DE0FC}" dt="2023-11-08T09:11:41.850" v="17" actId="2696"/>
        <pc:sldMkLst>
          <pc:docMk/>
          <pc:sldMk cId="0" sldId="283"/>
        </pc:sldMkLst>
      </pc:sldChg>
      <pc:sldChg chg="del">
        <pc:chgData name="Mirjam Syltebø Endalew" userId="dde00d26-dc05-48de-b826-37c04b2f13f6" providerId="ADAL" clId="{DF95E281-1444-4A5A-8647-936DE24DE0FC}" dt="2023-11-08T09:11:44.059" v="18" actId="2696"/>
        <pc:sldMkLst>
          <pc:docMk/>
          <pc:sldMk cId="0" sldId="284"/>
        </pc:sldMkLst>
      </pc:sldChg>
      <pc:sldChg chg="del">
        <pc:chgData name="Mirjam Syltebø Endalew" userId="dde00d26-dc05-48de-b826-37c04b2f13f6" providerId="ADAL" clId="{DF95E281-1444-4A5A-8647-936DE24DE0FC}" dt="2023-11-08T09:11:46.504" v="19" actId="2696"/>
        <pc:sldMkLst>
          <pc:docMk/>
          <pc:sldMk cId="0" sldId="285"/>
        </pc:sldMkLst>
      </pc:sldChg>
      <pc:sldChg chg="del">
        <pc:chgData name="Mirjam Syltebø Endalew" userId="dde00d26-dc05-48de-b826-37c04b2f13f6" providerId="ADAL" clId="{DF95E281-1444-4A5A-8647-936DE24DE0FC}" dt="2023-11-08T09:11:48.783" v="20" actId="2696"/>
        <pc:sldMkLst>
          <pc:docMk/>
          <pc:sldMk cId="0" sldId="286"/>
        </pc:sldMkLst>
      </pc:sldChg>
      <pc:sldChg chg="del">
        <pc:chgData name="Mirjam Syltebø Endalew" userId="dde00d26-dc05-48de-b826-37c04b2f13f6" providerId="ADAL" clId="{DF95E281-1444-4A5A-8647-936DE24DE0FC}" dt="2023-11-08T09:12:00.606" v="21" actId="2696"/>
        <pc:sldMkLst>
          <pc:docMk/>
          <pc:sldMk cId="0"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idehHmvUNb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himalpartner.no/tilbake-til-liv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89920" y="0"/>
            <a:ext cx="6469380" cy="10287000"/>
          </a:xfrm>
          <a:custGeom>
            <a:avLst/>
            <a:gdLst/>
            <a:ahLst/>
            <a:cxnLst/>
            <a:rect l="l" t="t" r="r" b="b"/>
            <a:pathLst>
              <a:path w="6469380" h="10287000">
                <a:moveTo>
                  <a:pt x="0" y="0"/>
                </a:moveTo>
                <a:lnTo>
                  <a:pt x="6469380" y="0"/>
                </a:lnTo>
                <a:lnTo>
                  <a:pt x="6469380" y="10287000"/>
                </a:lnTo>
                <a:lnTo>
                  <a:pt x="0" y="10287000"/>
                </a:lnTo>
                <a:lnTo>
                  <a:pt x="0" y="0"/>
                </a:lnTo>
                <a:close/>
              </a:path>
            </a:pathLst>
          </a:custGeom>
          <a:blipFill>
            <a:blip r:embed="rId2"/>
            <a:stretch>
              <a:fillRect/>
            </a:stretch>
          </a:blipFill>
        </p:spPr>
      </p:sp>
      <p:sp>
        <p:nvSpPr>
          <p:cNvPr id="3" name="Freeform 3"/>
          <p:cNvSpPr/>
          <p:nvPr/>
        </p:nvSpPr>
        <p:spPr>
          <a:xfrm>
            <a:off x="415271" y="1756016"/>
            <a:ext cx="10003046" cy="7502284"/>
          </a:xfrm>
          <a:custGeom>
            <a:avLst/>
            <a:gdLst/>
            <a:ahLst/>
            <a:cxnLst/>
            <a:rect l="l" t="t" r="r" b="b"/>
            <a:pathLst>
              <a:path w="10003046" h="7502284">
                <a:moveTo>
                  <a:pt x="0" y="0"/>
                </a:moveTo>
                <a:lnTo>
                  <a:pt x="10003046" y="0"/>
                </a:lnTo>
                <a:lnTo>
                  <a:pt x="10003046" y="7502284"/>
                </a:lnTo>
                <a:lnTo>
                  <a:pt x="0" y="7502284"/>
                </a:lnTo>
                <a:lnTo>
                  <a:pt x="0" y="0"/>
                </a:lnTo>
                <a:close/>
              </a:path>
            </a:pathLst>
          </a:custGeom>
          <a:blipFill>
            <a:blip r:embed="rId3"/>
            <a:stretch>
              <a:fillRect/>
            </a:stretch>
          </a:blipFill>
        </p:spPr>
      </p:sp>
      <p:sp>
        <p:nvSpPr>
          <p:cNvPr id="4" name="Freeform 4"/>
          <p:cNvSpPr/>
          <p:nvPr/>
        </p:nvSpPr>
        <p:spPr>
          <a:xfrm>
            <a:off x="415271" y="9449165"/>
            <a:ext cx="3242203" cy="614657"/>
          </a:xfrm>
          <a:custGeom>
            <a:avLst/>
            <a:gdLst/>
            <a:ahLst/>
            <a:cxnLst/>
            <a:rect l="l" t="t" r="r" b="b"/>
            <a:pathLst>
              <a:path w="3242203" h="614657">
                <a:moveTo>
                  <a:pt x="0" y="0"/>
                </a:moveTo>
                <a:lnTo>
                  <a:pt x="3242203" y="0"/>
                </a:lnTo>
                <a:lnTo>
                  <a:pt x="3242203" y="614657"/>
                </a:lnTo>
                <a:lnTo>
                  <a:pt x="0" y="614657"/>
                </a:lnTo>
                <a:lnTo>
                  <a:pt x="0" y="0"/>
                </a:lnTo>
                <a:close/>
              </a:path>
            </a:pathLst>
          </a:custGeom>
          <a:blipFill>
            <a:blip r:embed="rId4"/>
            <a:stretch>
              <a:fillRect b="-5496"/>
            </a:stretch>
          </a:blipFill>
        </p:spPr>
      </p:sp>
      <p:sp>
        <p:nvSpPr>
          <p:cNvPr id="5" name="Freeform 5"/>
          <p:cNvSpPr/>
          <p:nvPr/>
        </p:nvSpPr>
        <p:spPr>
          <a:xfrm>
            <a:off x="8643213" y="9258300"/>
            <a:ext cx="1775104" cy="1192515"/>
          </a:xfrm>
          <a:custGeom>
            <a:avLst/>
            <a:gdLst/>
            <a:ahLst/>
            <a:cxnLst/>
            <a:rect l="l" t="t" r="r" b="b"/>
            <a:pathLst>
              <a:path w="1775104" h="1192515">
                <a:moveTo>
                  <a:pt x="0" y="0"/>
                </a:moveTo>
                <a:lnTo>
                  <a:pt x="1775104" y="0"/>
                </a:lnTo>
                <a:lnTo>
                  <a:pt x="1775104" y="1192515"/>
                </a:lnTo>
                <a:lnTo>
                  <a:pt x="0" y="1192515"/>
                </a:lnTo>
                <a:lnTo>
                  <a:pt x="0" y="0"/>
                </a:lnTo>
                <a:close/>
              </a:path>
            </a:pathLst>
          </a:custGeom>
          <a:blipFill>
            <a:blip r:embed="rId5"/>
            <a:stretch>
              <a:fillRect t="-27634" b="-21219"/>
            </a:stretch>
          </a:blipFill>
        </p:spPr>
      </p:sp>
      <p:sp>
        <p:nvSpPr>
          <p:cNvPr id="6" name="TextBox 6"/>
          <p:cNvSpPr txBox="1"/>
          <p:nvPr/>
        </p:nvSpPr>
        <p:spPr>
          <a:xfrm>
            <a:off x="415271" y="287983"/>
            <a:ext cx="10003046" cy="962662"/>
          </a:xfrm>
          <a:prstGeom prst="rect">
            <a:avLst/>
          </a:prstGeom>
        </p:spPr>
        <p:txBody>
          <a:bodyPr lIns="0" tIns="0" rIns="0" bIns="0" rtlCol="0" anchor="t">
            <a:spAutoFit/>
          </a:bodyPr>
          <a:lstStyle/>
          <a:p>
            <a:pPr algn="ctr">
              <a:lnSpc>
                <a:spcPts val="7839"/>
              </a:lnSpc>
            </a:pPr>
            <a:r>
              <a:rPr lang="en-US" sz="5599">
                <a:solidFill>
                  <a:srgbClr val="9F0F12"/>
                </a:solidFill>
                <a:latin typeface="Open Sans Bold"/>
              </a:rPr>
              <a:t>Verden i en salmebok</a:t>
            </a:r>
          </a:p>
        </p:txBody>
      </p:sp>
      <p:sp>
        <p:nvSpPr>
          <p:cNvPr id="7" name="TextBox 7"/>
          <p:cNvSpPr txBox="1"/>
          <p:nvPr/>
        </p:nvSpPr>
        <p:spPr>
          <a:xfrm>
            <a:off x="4162723" y="1222071"/>
            <a:ext cx="4981277" cy="297180"/>
          </a:xfrm>
          <a:prstGeom prst="rect">
            <a:avLst/>
          </a:prstGeom>
        </p:spPr>
        <p:txBody>
          <a:bodyPr lIns="0" tIns="0" rIns="0" bIns="0" rtlCol="0" anchor="t">
            <a:spAutoFit/>
          </a:bodyPr>
          <a:lstStyle/>
          <a:p>
            <a:pPr algn="ctr">
              <a:lnSpc>
                <a:spcPts val="2520"/>
              </a:lnSpc>
            </a:pPr>
            <a:r>
              <a:rPr lang="en-US" sz="1800">
                <a:solidFill>
                  <a:srgbClr val="000000"/>
                </a:solidFill>
                <a:latin typeface="Open Sans Bold"/>
              </a:rPr>
              <a:t>Av Harald  Skoglund Dahler og Line Konstali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1421735" y="3080466"/>
            <a:ext cx="14861794" cy="6701709"/>
          </a:xfrm>
          <a:prstGeom prst="rect">
            <a:avLst/>
          </a:prstGeom>
        </p:spPr>
        <p:txBody>
          <a:bodyPr lIns="0" tIns="0" rIns="0" bIns="0" rtlCol="0" anchor="t">
            <a:spAutoFit/>
          </a:bodyPr>
          <a:lstStyle/>
          <a:p>
            <a:pPr>
              <a:lnSpc>
                <a:spcPts val="4090"/>
              </a:lnSpc>
            </a:pPr>
            <a:r>
              <a:rPr lang="en-US" sz="2921">
                <a:solidFill>
                  <a:srgbClr val="FFFFFF"/>
                </a:solidFill>
                <a:latin typeface="Open Sans Bold"/>
              </a:rPr>
              <a:t>Hvordan ser dere for dere at Gud ser ut? Er Gud en person som er langt borte eller er Gud nær deg? </a:t>
            </a:r>
          </a:p>
          <a:p>
            <a:pPr>
              <a:lnSpc>
                <a:spcPts val="4090"/>
              </a:lnSpc>
            </a:pPr>
            <a:r>
              <a:rPr lang="en-US" sz="2921">
                <a:solidFill>
                  <a:srgbClr val="FFFFFF"/>
                </a:solidFill>
                <a:latin typeface="Open Sans Bold"/>
              </a:rPr>
              <a:t>Hvilke egenskaper gir du ditt Guds/Jesus bilde?</a:t>
            </a:r>
          </a:p>
          <a:p>
            <a:pPr>
              <a:lnSpc>
                <a:spcPts val="4090"/>
              </a:lnSpc>
            </a:pPr>
            <a:r>
              <a:rPr lang="en-US" sz="2921">
                <a:solidFill>
                  <a:srgbClr val="FFFFFF"/>
                </a:solidFill>
                <a:latin typeface="Open Sans Bold"/>
              </a:rPr>
              <a:t>Er det noen egenskaper som du ikke gir Guds/Jesus bilde ditt?</a:t>
            </a:r>
          </a:p>
          <a:p>
            <a:pPr>
              <a:lnSpc>
                <a:spcPts val="4090"/>
              </a:lnSpc>
            </a:pPr>
            <a:r>
              <a:rPr lang="en-US" sz="2921">
                <a:solidFill>
                  <a:srgbClr val="FFFFFF"/>
                </a:solidFill>
                <a:latin typeface="Open Sans Bold"/>
              </a:rPr>
              <a:t>Hvor tenker dere Jesus ville vært født hvis Jesus skulle vært født i dag?</a:t>
            </a:r>
          </a:p>
          <a:p>
            <a:pPr>
              <a:lnSpc>
                <a:spcPts val="4090"/>
              </a:lnSpc>
            </a:pPr>
            <a:r>
              <a:rPr lang="en-US" sz="2921">
                <a:solidFill>
                  <a:srgbClr val="FFFFFF"/>
                </a:solidFill>
                <a:latin typeface="Open Sans Bold"/>
              </a:rPr>
              <a:t>Hvorfor valgte du dette stedet?</a:t>
            </a:r>
          </a:p>
          <a:p>
            <a:pPr>
              <a:lnSpc>
                <a:spcPts val="4090"/>
              </a:lnSpc>
            </a:pPr>
            <a:r>
              <a:rPr lang="en-US" sz="2921">
                <a:solidFill>
                  <a:srgbClr val="FFFFFF"/>
                </a:solidFill>
                <a:latin typeface="Open Sans Bold"/>
              </a:rPr>
              <a:t>Hva er viktig for deg og hva ser du i Gud?</a:t>
            </a:r>
          </a:p>
          <a:p>
            <a:pPr>
              <a:lnSpc>
                <a:spcPts val="4090"/>
              </a:lnSpc>
            </a:pPr>
            <a:r>
              <a:rPr lang="en-US" sz="2921">
                <a:solidFill>
                  <a:srgbClr val="FFFFFF"/>
                </a:solidFill>
                <a:latin typeface="Open Sans Bold"/>
              </a:rPr>
              <a:t>Hvorfor tror dere at noen vil fremstille Jesus med en funksjonsnedsettelse?</a:t>
            </a:r>
          </a:p>
          <a:p>
            <a:pPr>
              <a:lnSpc>
                <a:spcPts val="4090"/>
              </a:lnSpc>
            </a:pPr>
            <a:r>
              <a:rPr lang="en-US" sz="2921">
                <a:solidFill>
                  <a:srgbClr val="FFFFFF"/>
                </a:solidFill>
                <a:latin typeface="Open Sans Bold"/>
              </a:rPr>
              <a:t>Hvorfor tror dere at noen vil fremstille Jesus som kvinne?</a:t>
            </a:r>
          </a:p>
          <a:p>
            <a:pPr>
              <a:lnSpc>
                <a:spcPts val="4090"/>
              </a:lnSpc>
            </a:pPr>
            <a:r>
              <a:rPr lang="en-US" sz="2921">
                <a:solidFill>
                  <a:srgbClr val="FFFFFF"/>
                </a:solidFill>
                <a:latin typeface="Open Sans Bold"/>
              </a:rPr>
              <a:t>På hvilken måte kan budskapet om Jesus være frigjørende for lavkastefolk i Nepal?</a:t>
            </a:r>
          </a:p>
          <a:p>
            <a:pPr>
              <a:lnSpc>
                <a:spcPts val="4090"/>
              </a:lnSpc>
            </a:pPr>
            <a:r>
              <a:rPr lang="en-US" sz="2921">
                <a:solidFill>
                  <a:srgbClr val="FFFFFF"/>
                </a:solidFill>
                <a:latin typeface="Open Sans Bold"/>
              </a:rPr>
              <a:t>Hvilket kjønn har Gud, eller har Gud et kjønn?</a:t>
            </a:r>
          </a:p>
          <a:p>
            <a:pPr>
              <a:lnSpc>
                <a:spcPts val="4638"/>
              </a:lnSpc>
            </a:pPr>
            <a:endParaRPr lang="en-US" sz="2921">
              <a:solidFill>
                <a:srgbClr val="FFFFFF"/>
              </a:solidFill>
              <a:latin typeface="Open Sans Bold"/>
            </a:endParaRPr>
          </a:p>
        </p:txBody>
      </p:sp>
      <p:sp>
        <p:nvSpPr>
          <p:cNvPr id="3" name="TextBox 3"/>
          <p:cNvSpPr txBox="1"/>
          <p:nvPr/>
        </p:nvSpPr>
        <p:spPr>
          <a:xfrm>
            <a:off x="1028700" y="1161142"/>
            <a:ext cx="11896835" cy="1417964"/>
          </a:xfrm>
          <a:prstGeom prst="rect">
            <a:avLst/>
          </a:prstGeom>
        </p:spPr>
        <p:txBody>
          <a:bodyPr lIns="0" tIns="0" rIns="0" bIns="0" rtlCol="0" anchor="t">
            <a:spAutoFit/>
          </a:bodyPr>
          <a:lstStyle/>
          <a:p>
            <a:pPr algn="ctr">
              <a:lnSpc>
                <a:spcPts val="11619"/>
              </a:lnSpc>
            </a:pPr>
            <a:r>
              <a:rPr lang="en-US" sz="8299">
                <a:solidFill>
                  <a:srgbClr val="FFFFFF"/>
                </a:solidFill>
                <a:latin typeface="Open Sans Bold"/>
              </a:rPr>
              <a:t>Spørsmål til samtale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8584233" y="3473712"/>
            <a:ext cx="8991509" cy="6364143"/>
          </a:xfrm>
          <a:custGeom>
            <a:avLst/>
            <a:gdLst/>
            <a:ahLst/>
            <a:cxnLst/>
            <a:rect l="l" t="t" r="r" b="b"/>
            <a:pathLst>
              <a:path w="8991509" h="6364143">
                <a:moveTo>
                  <a:pt x="0" y="0"/>
                </a:moveTo>
                <a:lnTo>
                  <a:pt x="8991510" y="0"/>
                </a:lnTo>
                <a:lnTo>
                  <a:pt x="8991510" y="6364143"/>
                </a:lnTo>
                <a:lnTo>
                  <a:pt x="0" y="6364143"/>
                </a:lnTo>
                <a:lnTo>
                  <a:pt x="0" y="0"/>
                </a:lnTo>
                <a:close/>
              </a:path>
            </a:pathLst>
          </a:custGeom>
          <a:blipFill>
            <a:blip r:embed="rId2"/>
            <a:stretch>
              <a:fillRect l="-19897" r="-28616"/>
            </a:stretch>
          </a:blipFill>
        </p:spPr>
      </p:sp>
      <p:sp>
        <p:nvSpPr>
          <p:cNvPr id="3" name="Freeform 3"/>
          <p:cNvSpPr/>
          <p:nvPr/>
        </p:nvSpPr>
        <p:spPr>
          <a:xfrm>
            <a:off x="1421055" y="3473712"/>
            <a:ext cx="6364143" cy="6364143"/>
          </a:xfrm>
          <a:custGeom>
            <a:avLst/>
            <a:gdLst/>
            <a:ahLst/>
            <a:cxnLst/>
            <a:rect l="l" t="t" r="r" b="b"/>
            <a:pathLst>
              <a:path w="6364143" h="6364143">
                <a:moveTo>
                  <a:pt x="0" y="0"/>
                </a:moveTo>
                <a:lnTo>
                  <a:pt x="6364143" y="0"/>
                </a:lnTo>
                <a:lnTo>
                  <a:pt x="6364143" y="6364143"/>
                </a:lnTo>
                <a:lnTo>
                  <a:pt x="0" y="6364143"/>
                </a:lnTo>
                <a:lnTo>
                  <a:pt x="0" y="0"/>
                </a:lnTo>
                <a:close/>
              </a:path>
            </a:pathLst>
          </a:custGeom>
          <a:blipFill>
            <a:blip r:embed="rId3"/>
            <a:stretch>
              <a:fillRect/>
            </a:stretch>
          </a:blipFill>
        </p:spPr>
      </p:sp>
      <p:sp>
        <p:nvSpPr>
          <p:cNvPr id="4" name="TextBox 4"/>
          <p:cNvSpPr txBox="1"/>
          <p:nvPr/>
        </p:nvSpPr>
        <p:spPr>
          <a:xfrm>
            <a:off x="-402095" y="666334"/>
            <a:ext cx="11458873" cy="1094744"/>
          </a:xfrm>
          <a:prstGeom prst="rect">
            <a:avLst/>
          </a:prstGeom>
        </p:spPr>
        <p:txBody>
          <a:bodyPr lIns="0" tIns="0" rIns="0" bIns="0" rtlCol="0" anchor="t">
            <a:spAutoFit/>
          </a:bodyPr>
          <a:lstStyle/>
          <a:p>
            <a:pPr algn="ctr">
              <a:lnSpc>
                <a:spcPts val="8959"/>
              </a:lnSpc>
            </a:pPr>
            <a:r>
              <a:rPr lang="en-US" sz="6399">
                <a:solidFill>
                  <a:srgbClr val="ECE8DD"/>
                </a:solidFill>
                <a:latin typeface="Open Sans"/>
              </a:rPr>
              <a:t>2: Frigjøringsteologi </a:t>
            </a:r>
          </a:p>
        </p:txBody>
      </p:sp>
      <p:sp>
        <p:nvSpPr>
          <p:cNvPr id="5" name="TextBox 5"/>
          <p:cNvSpPr txBox="1"/>
          <p:nvPr/>
        </p:nvSpPr>
        <p:spPr>
          <a:xfrm>
            <a:off x="1421055" y="1439202"/>
            <a:ext cx="8037463" cy="1837057"/>
          </a:xfrm>
          <a:prstGeom prst="rect">
            <a:avLst/>
          </a:prstGeom>
        </p:spPr>
        <p:txBody>
          <a:bodyPr lIns="0" tIns="0" rIns="0" bIns="0" rtlCol="0" anchor="t">
            <a:spAutoFit/>
          </a:bodyPr>
          <a:lstStyle/>
          <a:p>
            <a:pPr algn="ctr">
              <a:lnSpc>
                <a:spcPts val="7419"/>
              </a:lnSpc>
            </a:pPr>
            <a:endParaRPr/>
          </a:p>
          <a:p>
            <a:pPr algn="ctr">
              <a:lnSpc>
                <a:spcPts val="7419"/>
              </a:lnSpc>
            </a:pPr>
            <a:r>
              <a:rPr lang="en-US" sz="5299">
                <a:solidFill>
                  <a:srgbClr val="ECE8DD"/>
                </a:solidFill>
                <a:latin typeface="Open Sans"/>
              </a:rPr>
              <a:t>Når Jesus blir din frigjører</a:t>
            </a:r>
          </a:p>
        </p:txBody>
      </p:sp>
      <p:sp>
        <p:nvSpPr>
          <p:cNvPr id="6" name="TextBox 6"/>
          <p:cNvSpPr txBox="1"/>
          <p:nvPr/>
        </p:nvSpPr>
        <p:spPr>
          <a:xfrm>
            <a:off x="10597998" y="386001"/>
            <a:ext cx="5939914" cy="2673954"/>
          </a:xfrm>
          <a:prstGeom prst="rect">
            <a:avLst/>
          </a:prstGeom>
        </p:spPr>
        <p:txBody>
          <a:bodyPr lIns="0" tIns="0" rIns="0" bIns="0" rtlCol="0" anchor="t">
            <a:spAutoFit/>
          </a:bodyPr>
          <a:lstStyle/>
          <a:p>
            <a:pPr marL="822154" lvl="1" indent="-411077" algn="ctr">
              <a:lnSpc>
                <a:spcPts val="5331"/>
              </a:lnSpc>
              <a:buFont typeface="Arial"/>
              <a:buChar char="•"/>
            </a:pPr>
            <a:r>
              <a:rPr lang="en-US" sz="3808">
                <a:solidFill>
                  <a:srgbClr val="ECE8DD"/>
                </a:solidFill>
                <a:latin typeface="Open Sans"/>
              </a:rPr>
              <a:t>Historie (Latinamerika)</a:t>
            </a:r>
          </a:p>
          <a:p>
            <a:pPr marL="822154" lvl="1" indent="-411077">
              <a:lnSpc>
                <a:spcPts val="5331"/>
              </a:lnSpc>
              <a:buFont typeface="Arial"/>
              <a:buChar char="•"/>
            </a:pPr>
            <a:r>
              <a:rPr lang="en-US" sz="3808">
                <a:solidFill>
                  <a:srgbClr val="ECE8DD"/>
                </a:solidFill>
                <a:latin typeface="Open Sans"/>
              </a:rPr>
              <a:t>Bibelen: Israelsfolket</a:t>
            </a:r>
          </a:p>
          <a:p>
            <a:pPr marL="822154" lvl="1" indent="-411077">
              <a:lnSpc>
                <a:spcPts val="5331"/>
              </a:lnSpc>
              <a:buFont typeface="Arial"/>
              <a:buChar char="•"/>
            </a:pPr>
            <a:r>
              <a:rPr lang="en-US" sz="3808">
                <a:solidFill>
                  <a:srgbClr val="ECE8DD"/>
                </a:solidFill>
                <a:latin typeface="Open Sans"/>
              </a:rPr>
              <a:t>Gospelmusikk</a:t>
            </a:r>
          </a:p>
          <a:p>
            <a:pPr marL="822154" lvl="1" indent="-411077">
              <a:lnSpc>
                <a:spcPts val="5331"/>
              </a:lnSpc>
              <a:buFont typeface="Arial"/>
              <a:buChar char="•"/>
            </a:pPr>
            <a:r>
              <a:rPr lang="en-US" sz="3808">
                <a:solidFill>
                  <a:srgbClr val="ECE8DD"/>
                </a:solidFill>
                <a:latin typeface="Open Sans"/>
              </a:rPr>
              <a:t>Funksjonsvariasjoner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3199015" y="658051"/>
            <a:ext cx="11458873" cy="1394468"/>
          </a:xfrm>
          <a:prstGeom prst="rect">
            <a:avLst/>
          </a:prstGeom>
        </p:spPr>
        <p:txBody>
          <a:bodyPr lIns="0" tIns="0" rIns="0" bIns="0" rtlCol="0" anchor="t">
            <a:spAutoFit/>
          </a:bodyPr>
          <a:lstStyle/>
          <a:p>
            <a:pPr algn="ctr">
              <a:lnSpc>
                <a:spcPts val="11339"/>
              </a:lnSpc>
            </a:pPr>
            <a:r>
              <a:rPr lang="en-US" sz="8099">
                <a:solidFill>
                  <a:srgbClr val="ECE8DD"/>
                </a:solidFill>
                <a:latin typeface="Open Sans"/>
              </a:rPr>
              <a:t>Frigjøringsteologi </a:t>
            </a:r>
          </a:p>
        </p:txBody>
      </p:sp>
      <p:sp>
        <p:nvSpPr>
          <p:cNvPr id="3" name="TextBox 3"/>
          <p:cNvSpPr txBox="1"/>
          <p:nvPr/>
        </p:nvSpPr>
        <p:spPr>
          <a:xfrm>
            <a:off x="1028700" y="1331473"/>
            <a:ext cx="16828202" cy="6504307"/>
          </a:xfrm>
          <a:prstGeom prst="rect">
            <a:avLst/>
          </a:prstGeom>
        </p:spPr>
        <p:txBody>
          <a:bodyPr lIns="0" tIns="0" rIns="0" bIns="0" rtlCol="0" anchor="t">
            <a:spAutoFit/>
          </a:bodyPr>
          <a:lstStyle/>
          <a:p>
            <a:pPr algn="ctr">
              <a:lnSpc>
                <a:spcPts val="7419"/>
              </a:lnSpc>
            </a:pPr>
            <a:endParaRPr/>
          </a:p>
          <a:p>
            <a:pPr algn="ctr">
              <a:lnSpc>
                <a:spcPts val="7419"/>
              </a:lnSpc>
            </a:pPr>
            <a:r>
              <a:rPr lang="en-US" sz="5299">
                <a:solidFill>
                  <a:srgbClr val="ECE8DD"/>
                </a:solidFill>
                <a:latin typeface="Open Sans"/>
              </a:rPr>
              <a:t>Min nåde er nok for deg, for kraften fullendes i svakhet. Derfor vil jeg helst være stolt av mine svakheter, for at Kristi kraft kan ta bolig i meg.</a:t>
            </a:r>
          </a:p>
          <a:p>
            <a:pPr algn="ctr">
              <a:lnSpc>
                <a:spcPts val="7419"/>
              </a:lnSpc>
            </a:pPr>
            <a:r>
              <a:rPr lang="en-US" sz="5299">
                <a:solidFill>
                  <a:srgbClr val="ECE8DD"/>
                </a:solidFill>
                <a:latin typeface="Open Sans"/>
              </a:rPr>
              <a:t> Og derfor er jeg fylt av glede når jeg for Kristi skyld er svak, blir mishandlet, er i nød, i forfølgelser og i angst. For når jeg er svak, da er jeg sterk.</a:t>
            </a:r>
          </a:p>
        </p:txBody>
      </p:sp>
      <p:sp>
        <p:nvSpPr>
          <p:cNvPr id="4" name="TextBox 4"/>
          <p:cNvSpPr txBox="1"/>
          <p:nvPr/>
        </p:nvSpPr>
        <p:spPr>
          <a:xfrm>
            <a:off x="4577312" y="8644889"/>
            <a:ext cx="8702278" cy="613411"/>
          </a:xfrm>
          <a:prstGeom prst="rect">
            <a:avLst/>
          </a:prstGeom>
        </p:spPr>
        <p:txBody>
          <a:bodyPr lIns="0" tIns="0" rIns="0" bIns="0" rtlCol="0" anchor="t">
            <a:spAutoFit/>
          </a:bodyPr>
          <a:lstStyle/>
          <a:p>
            <a:pPr algn="ctr">
              <a:lnSpc>
                <a:spcPts val="5039"/>
              </a:lnSpc>
              <a:spcBef>
                <a:spcPct val="0"/>
              </a:spcBef>
            </a:pPr>
            <a:r>
              <a:rPr lang="en-US" sz="3599">
                <a:solidFill>
                  <a:srgbClr val="ECE8DD"/>
                </a:solidFill>
                <a:latin typeface="Open Sans"/>
              </a:rPr>
              <a:t>Paulus 2. brev til Korinterne vers 9 og 10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11863662" y="2320878"/>
            <a:ext cx="5588451" cy="7205781"/>
          </a:xfrm>
          <a:custGeom>
            <a:avLst/>
            <a:gdLst/>
            <a:ahLst/>
            <a:cxnLst/>
            <a:rect l="l" t="t" r="r" b="b"/>
            <a:pathLst>
              <a:path w="5588451" h="7205781">
                <a:moveTo>
                  <a:pt x="0" y="0"/>
                </a:moveTo>
                <a:lnTo>
                  <a:pt x="5588451" y="0"/>
                </a:lnTo>
                <a:lnTo>
                  <a:pt x="5588451" y="7205781"/>
                </a:lnTo>
                <a:lnTo>
                  <a:pt x="0" y="7205781"/>
                </a:lnTo>
                <a:lnTo>
                  <a:pt x="0" y="0"/>
                </a:lnTo>
                <a:close/>
              </a:path>
            </a:pathLst>
          </a:custGeom>
          <a:blipFill>
            <a:blip r:embed="rId2"/>
            <a:stretch>
              <a:fillRect/>
            </a:stretch>
          </a:blipFill>
        </p:spPr>
      </p:sp>
      <p:sp>
        <p:nvSpPr>
          <p:cNvPr id="3" name="TextBox 3"/>
          <p:cNvSpPr txBox="1"/>
          <p:nvPr/>
        </p:nvSpPr>
        <p:spPr>
          <a:xfrm>
            <a:off x="1565418" y="850850"/>
            <a:ext cx="14728105" cy="927103"/>
          </a:xfrm>
          <a:prstGeom prst="rect">
            <a:avLst/>
          </a:prstGeom>
        </p:spPr>
        <p:txBody>
          <a:bodyPr lIns="0" tIns="0" rIns="0" bIns="0" rtlCol="0" anchor="t">
            <a:spAutoFit/>
          </a:bodyPr>
          <a:lstStyle/>
          <a:p>
            <a:pPr algn="ctr">
              <a:lnSpc>
                <a:spcPts val="7699"/>
              </a:lnSpc>
            </a:pPr>
            <a:r>
              <a:rPr lang="en-US" sz="5499">
                <a:solidFill>
                  <a:srgbClr val="ECE8DD"/>
                </a:solidFill>
                <a:latin typeface="Open Sans"/>
              </a:rPr>
              <a:t>Frigjøringsteologi og funksjonsvariasjoner </a:t>
            </a:r>
          </a:p>
        </p:txBody>
      </p:sp>
      <p:sp>
        <p:nvSpPr>
          <p:cNvPr id="4" name="TextBox 4"/>
          <p:cNvSpPr txBox="1"/>
          <p:nvPr/>
        </p:nvSpPr>
        <p:spPr>
          <a:xfrm>
            <a:off x="719369" y="2071627"/>
            <a:ext cx="5636222" cy="4441998"/>
          </a:xfrm>
          <a:prstGeom prst="rect">
            <a:avLst/>
          </a:prstGeom>
        </p:spPr>
        <p:txBody>
          <a:bodyPr lIns="0" tIns="0" rIns="0" bIns="0" rtlCol="0" anchor="t">
            <a:spAutoFit/>
          </a:bodyPr>
          <a:lstStyle/>
          <a:p>
            <a:pPr>
              <a:lnSpc>
                <a:spcPts val="5065"/>
              </a:lnSpc>
            </a:pPr>
            <a:r>
              <a:rPr lang="en-US" sz="3618">
                <a:solidFill>
                  <a:srgbClr val="ECE8DD"/>
                </a:solidFill>
                <a:latin typeface="Open Sans"/>
              </a:rPr>
              <a:t>Og da Jesus kom dit, så han opp og sa til ham: «Sakkeus, skynd deg og kom ned! For i dag må jeg ta inn hos deg.» Han skyndte seg da ned og tok imot ham med glede.</a:t>
            </a:r>
          </a:p>
        </p:txBody>
      </p:sp>
      <p:sp>
        <p:nvSpPr>
          <p:cNvPr id="5" name="TextBox 5"/>
          <p:cNvSpPr txBox="1"/>
          <p:nvPr/>
        </p:nvSpPr>
        <p:spPr>
          <a:xfrm>
            <a:off x="6355591" y="6022599"/>
            <a:ext cx="4582418" cy="497841"/>
          </a:xfrm>
          <a:prstGeom prst="rect">
            <a:avLst/>
          </a:prstGeom>
        </p:spPr>
        <p:txBody>
          <a:bodyPr lIns="0" tIns="0" rIns="0" bIns="0" rtlCol="0" anchor="t">
            <a:spAutoFit/>
          </a:bodyPr>
          <a:lstStyle/>
          <a:p>
            <a:pPr algn="ctr">
              <a:lnSpc>
                <a:spcPts val="4059"/>
              </a:lnSpc>
            </a:pPr>
            <a:r>
              <a:rPr lang="en-US" sz="2899">
                <a:solidFill>
                  <a:srgbClr val="ECE8DD"/>
                </a:solidFill>
                <a:latin typeface="Open Sans"/>
              </a:rPr>
              <a:t>Evangeliet etter Lukas 19:5</a:t>
            </a:r>
          </a:p>
        </p:txBody>
      </p:sp>
      <p:sp>
        <p:nvSpPr>
          <p:cNvPr id="6" name="TextBox 6"/>
          <p:cNvSpPr txBox="1"/>
          <p:nvPr/>
        </p:nvSpPr>
        <p:spPr>
          <a:xfrm>
            <a:off x="442182" y="6825240"/>
            <a:ext cx="10704779" cy="3064321"/>
          </a:xfrm>
          <a:prstGeom prst="rect">
            <a:avLst/>
          </a:prstGeom>
        </p:spPr>
        <p:txBody>
          <a:bodyPr lIns="0" tIns="0" rIns="0" bIns="0" rtlCol="0" anchor="t">
            <a:spAutoFit/>
          </a:bodyPr>
          <a:lstStyle/>
          <a:p>
            <a:pPr>
              <a:lnSpc>
                <a:spcPts val="4875"/>
              </a:lnSpc>
            </a:pPr>
            <a:r>
              <a:rPr lang="en-US" sz="3482">
                <a:solidFill>
                  <a:srgbClr val="ECE8DD"/>
                </a:solidFill>
                <a:latin typeface="Open Sans"/>
              </a:rPr>
              <a:t>Sakkeus var kortvokst og utstøtt.</a:t>
            </a:r>
          </a:p>
          <a:p>
            <a:pPr>
              <a:lnSpc>
                <a:spcPts val="4875"/>
              </a:lnSpc>
            </a:pPr>
            <a:r>
              <a:rPr lang="en-US" sz="3482">
                <a:solidFill>
                  <a:srgbClr val="ECE8DD"/>
                </a:solidFill>
                <a:latin typeface="Open Sans"/>
              </a:rPr>
              <a:t>Jesus viser at han trenger Sakkeus ved å be ham invitere ham hjem. Betyr det at Sakkeus trengte å bli behandlet som en som kunne bidra med noe positivt?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584" y="427612"/>
            <a:ext cx="17683230" cy="10302570"/>
          </a:xfrm>
          <a:prstGeom prst="rect">
            <a:avLst/>
          </a:prstGeom>
        </p:spPr>
        <p:txBody>
          <a:bodyPr lIns="0" tIns="0" rIns="0" bIns="0" rtlCol="0" anchor="t">
            <a:spAutoFit/>
          </a:bodyPr>
          <a:lstStyle/>
          <a:p>
            <a:pPr algn="ctr">
              <a:lnSpc>
                <a:spcPts val="3201"/>
              </a:lnSpc>
            </a:pPr>
            <a:r>
              <a:rPr lang="en-US" sz="2287">
                <a:solidFill>
                  <a:srgbClr val="620200"/>
                </a:solidFill>
                <a:latin typeface="Open Sans Bold"/>
              </a:rPr>
              <a:t>På hvilken måte kan Jesus være til hjelp for folk som står utenfor, blir forfulgt eller stigmatisert på andre måter? </a:t>
            </a:r>
          </a:p>
          <a:p>
            <a:pPr algn="ctr">
              <a:lnSpc>
                <a:spcPts val="3201"/>
              </a:lnSpc>
            </a:pPr>
            <a:r>
              <a:rPr lang="en-US" sz="2287">
                <a:solidFill>
                  <a:srgbClr val="620200"/>
                </a:solidFill>
                <a:latin typeface="Open Sans Bold"/>
              </a:rPr>
              <a:t>I salmeboka er det gospeltradisjonen som gir et innblikk i frihetskampen til afro amerikanerne i USA. </a:t>
            </a:r>
          </a:p>
          <a:p>
            <a:pPr algn="ctr">
              <a:lnSpc>
                <a:spcPts val="3201"/>
              </a:lnSpc>
            </a:pPr>
            <a:endParaRPr lang="en-US" sz="2287">
              <a:solidFill>
                <a:srgbClr val="620200"/>
              </a:solidFill>
              <a:latin typeface="Open Sans Bold"/>
            </a:endParaRPr>
          </a:p>
          <a:p>
            <a:pPr algn="ctr">
              <a:lnSpc>
                <a:spcPts val="3201"/>
              </a:lnSpc>
            </a:pPr>
            <a:r>
              <a:rPr lang="en-US" sz="2287">
                <a:solidFill>
                  <a:srgbClr val="620200"/>
                </a:solidFill>
                <a:latin typeface="Open Sans Bold"/>
              </a:rPr>
              <a:t>Salmen Amazing Grace er et annet godt eksempel. Sangen er skrevet av John Newton, som ble født 1725 i London. Hans mor var svært bibeltro og han vokste opp med både bønn og salmesang. I tillegg var hans far kaptein på et skip, og den lille gutten var mye med faren på jobb. Dette ble etterhvert hans yrkesvei. I løpet av årene førte alkoholmisbruk til at John ble en hard mann. Han endte opp som sjømann på et slaveskip, og hadde for lengst gitt opp sin kristne barnetro.</a:t>
            </a:r>
          </a:p>
          <a:p>
            <a:pPr algn="ctr">
              <a:lnSpc>
                <a:spcPts val="3079"/>
              </a:lnSpc>
            </a:pPr>
            <a:endParaRPr lang="en-US" sz="2287">
              <a:solidFill>
                <a:srgbClr val="620200"/>
              </a:solidFill>
              <a:latin typeface="Open Sans Bold"/>
            </a:endParaRPr>
          </a:p>
          <a:p>
            <a:pPr algn="ctr">
              <a:lnSpc>
                <a:spcPts val="3079"/>
              </a:lnSpc>
            </a:pPr>
            <a:r>
              <a:rPr lang="en-US" sz="2199">
                <a:solidFill>
                  <a:srgbClr val="620200"/>
                </a:solidFill>
                <a:latin typeface="Open Sans Bold"/>
              </a:rPr>
              <a:t> I 1748 opplevde han noe som snudde opp ned på tilværelsen. Han var passasjer på et slaveskip som var på vei til Amerika. Plutselig bryter det opp en mektig storm på havet, og både mannskap og passasjerer på dette skipet gjør alt de kan for at skipet ikke skal kantre. John hører slavenes jamring og smertehyl fra båtens underetasje, og for første gang blir han oppmerksom på deres lidelse. Han roper til Gud og ber om at han redder alle fra stormen. Folket ombord på skipet overlever og dette forandrer hans liv for alltid. Han blir en mildere person og gifter seg blant annet med sin ungdomskjæreste Mary. Selv om han ble en mildere person, fortsatte han å arbeide på slaveskipene, og endte til slutt opp som kaptein. Etter hvert får han samvittighetskvaler og kjenner på et kall til å bli forkynner.</a:t>
            </a:r>
          </a:p>
          <a:p>
            <a:pPr algn="ctr">
              <a:lnSpc>
                <a:spcPts val="3079"/>
              </a:lnSpc>
            </a:pPr>
            <a:endParaRPr lang="en-US" sz="2199">
              <a:solidFill>
                <a:srgbClr val="620200"/>
              </a:solidFill>
              <a:latin typeface="Open Sans Bold"/>
            </a:endParaRPr>
          </a:p>
          <a:p>
            <a:pPr algn="ctr">
              <a:lnSpc>
                <a:spcPts val="3079"/>
              </a:lnSpc>
            </a:pPr>
            <a:r>
              <a:rPr lang="en-US" sz="2199">
                <a:solidFill>
                  <a:srgbClr val="620200"/>
                </a:solidFill>
                <a:latin typeface="Open Sans Bold"/>
              </a:rPr>
              <a:t>I år 1764 starter han som pastor i en kirke i Olney, England. Etter hvert blir han en kjent forkjemper for slavenes rettigheter. Hans tekst “Thougts upon the African Slave trade” blir banebrytende, og blir dessuten en svært viktig del av oppvåkningen tilknyttet slaveriets endelige sluttpunkt i The British Empire.</a:t>
            </a:r>
          </a:p>
          <a:p>
            <a:pPr algn="ctr">
              <a:lnSpc>
                <a:spcPts val="3079"/>
              </a:lnSpc>
            </a:pPr>
            <a:r>
              <a:rPr lang="en-US" sz="2199">
                <a:solidFill>
                  <a:srgbClr val="620200"/>
                </a:solidFill>
                <a:latin typeface="Open Sans Bold"/>
              </a:rPr>
              <a:t>Før sin død i 1807, hadde han skrevet 280 salmer. </a:t>
            </a:r>
          </a:p>
          <a:p>
            <a:pPr algn="ctr">
              <a:lnSpc>
                <a:spcPts val="3079"/>
              </a:lnSpc>
            </a:pPr>
            <a:r>
              <a:rPr lang="en-US" sz="2199">
                <a:solidFill>
                  <a:srgbClr val="620200"/>
                </a:solidFill>
                <a:latin typeface="Open Sans Bold"/>
              </a:rPr>
              <a:t>Salmen “Amazing grace” beskriver Johns kamp på sjøen, og oppvåkningen den gav. Sangen ble tatt med til USA som en del av “den nye tid” og ble raskt populær blant den afro amerikanske befolkningen. Også enkelte indianerstammer sang den på sitt eget språk. Flere kjente seg igjen i teksten, og den trøstet de undertrykte. </a:t>
            </a:r>
          </a:p>
          <a:p>
            <a:pPr algn="ctr">
              <a:lnSpc>
                <a:spcPts val="3079"/>
              </a:lnSpc>
            </a:pPr>
            <a:r>
              <a:rPr lang="en-US" sz="2199">
                <a:solidFill>
                  <a:srgbClr val="620200"/>
                </a:solidFill>
                <a:latin typeface="Open Sans Bold"/>
              </a:rPr>
              <a:t>I 2015 sang daværende president Barack Obama salmen i en av begravelsene etter Charleston-drapene. </a:t>
            </a:r>
          </a:p>
          <a:p>
            <a:pPr algn="ctr">
              <a:lnSpc>
                <a:spcPts val="3481"/>
              </a:lnSpc>
            </a:pPr>
            <a:endParaRPr lang="en-US" sz="2199">
              <a:solidFill>
                <a:srgbClr val="620200"/>
              </a:solidFill>
              <a:latin typeface="Open Sans Bold"/>
            </a:endParaRPr>
          </a:p>
          <a:p>
            <a:pPr algn="ctr">
              <a:lnSpc>
                <a:spcPts val="3481"/>
              </a:lnSpc>
            </a:pPr>
            <a:endParaRPr lang="en-US" sz="2199">
              <a:solidFill>
                <a:srgbClr val="620200"/>
              </a:solidFill>
              <a:latin typeface="Open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10227405" y="0"/>
            <a:ext cx="7315200" cy="10287000"/>
          </a:xfrm>
          <a:custGeom>
            <a:avLst/>
            <a:gdLst/>
            <a:ahLst/>
            <a:cxnLst/>
            <a:rect l="l" t="t" r="r" b="b"/>
            <a:pathLst>
              <a:path w="7315200" h="10287000">
                <a:moveTo>
                  <a:pt x="0" y="0"/>
                </a:moveTo>
                <a:lnTo>
                  <a:pt x="7315200" y="0"/>
                </a:lnTo>
                <a:lnTo>
                  <a:pt x="7315200" y="10287000"/>
                </a:lnTo>
                <a:lnTo>
                  <a:pt x="0" y="10287000"/>
                </a:lnTo>
                <a:lnTo>
                  <a:pt x="0" y="0"/>
                </a:lnTo>
                <a:close/>
              </a:path>
            </a:pathLst>
          </a:custGeom>
          <a:blipFill>
            <a:blip r:embed="rId2"/>
            <a:stretch>
              <a:fillRect/>
            </a:stretch>
          </a:blipFill>
        </p:spPr>
      </p:sp>
      <p:sp>
        <p:nvSpPr>
          <p:cNvPr id="3" name="TextBox 3"/>
          <p:cNvSpPr txBox="1"/>
          <p:nvPr/>
        </p:nvSpPr>
        <p:spPr>
          <a:xfrm>
            <a:off x="495088" y="1344930"/>
            <a:ext cx="9732318" cy="7520941"/>
          </a:xfrm>
          <a:prstGeom prst="rect">
            <a:avLst/>
          </a:prstGeom>
        </p:spPr>
        <p:txBody>
          <a:bodyPr lIns="0" tIns="0" rIns="0" bIns="0" rtlCol="0" anchor="t">
            <a:spAutoFit/>
          </a:bodyPr>
          <a:lstStyle/>
          <a:p>
            <a:pPr>
              <a:lnSpc>
                <a:spcPts val="5459"/>
              </a:lnSpc>
            </a:pPr>
            <a:r>
              <a:rPr lang="en-US" sz="3899">
                <a:solidFill>
                  <a:srgbClr val="E4D8CC"/>
                </a:solidFill>
                <a:latin typeface="Open Sans Bold"/>
              </a:rPr>
              <a:t>John Newton f. 1725 i London</a:t>
            </a:r>
          </a:p>
          <a:p>
            <a:pPr>
              <a:lnSpc>
                <a:spcPts val="5459"/>
              </a:lnSpc>
            </a:pPr>
            <a:endParaRPr lang="en-US" sz="3899">
              <a:solidFill>
                <a:srgbClr val="E4D8CC"/>
              </a:solidFill>
              <a:latin typeface="Open Sans Bold"/>
            </a:endParaRPr>
          </a:p>
          <a:p>
            <a:pPr>
              <a:lnSpc>
                <a:spcPts val="5459"/>
              </a:lnSpc>
            </a:pPr>
            <a:r>
              <a:rPr lang="en-US" sz="3899">
                <a:solidFill>
                  <a:srgbClr val="E4D8CC"/>
                </a:solidFill>
                <a:latin typeface="Open Sans Bold"/>
              </a:rPr>
              <a:t>Vokst opp med kristen mor</a:t>
            </a:r>
          </a:p>
          <a:p>
            <a:pPr>
              <a:lnSpc>
                <a:spcPts val="5459"/>
              </a:lnSpc>
            </a:pPr>
            <a:r>
              <a:rPr lang="en-US" sz="3899">
                <a:solidFill>
                  <a:srgbClr val="E4D8CC"/>
                </a:solidFill>
                <a:latin typeface="Open Sans Bold"/>
              </a:rPr>
              <a:t>Ble en hard mann, alkoholiker</a:t>
            </a:r>
          </a:p>
          <a:p>
            <a:pPr>
              <a:lnSpc>
                <a:spcPts val="5459"/>
              </a:lnSpc>
            </a:pPr>
            <a:endParaRPr lang="en-US" sz="3899">
              <a:solidFill>
                <a:srgbClr val="E4D8CC"/>
              </a:solidFill>
              <a:latin typeface="Open Sans Bold"/>
            </a:endParaRPr>
          </a:p>
          <a:p>
            <a:pPr>
              <a:lnSpc>
                <a:spcPts val="5459"/>
              </a:lnSpc>
            </a:pPr>
            <a:r>
              <a:rPr lang="en-US" sz="3899">
                <a:solidFill>
                  <a:srgbClr val="E4D8CC"/>
                </a:solidFill>
                <a:latin typeface="Open Sans Bold"/>
              </a:rPr>
              <a:t>Fra sjømann på slaveskip til </a:t>
            </a:r>
          </a:p>
          <a:p>
            <a:pPr>
              <a:lnSpc>
                <a:spcPts val="5459"/>
              </a:lnSpc>
            </a:pPr>
            <a:r>
              <a:rPr lang="en-US" sz="3899">
                <a:solidFill>
                  <a:srgbClr val="E4D8CC"/>
                </a:solidFill>
                <a:latin typeface="Open Sans Bold"/>
              </a:rPr>
              <a:t>menneskerettighetsforkjemper</a:t>
            </a:r>
          </a:p>
          <a:p>
            <a:pPr>
              <a:lnSpc>
                <a:spcPts val="5459"/>
              </a:lnSpc>
            </a:pPr>
            <a:r>
              <a:rPr lang="en-US" sz="3899">
                <a:solidFill>
                  <a:srgbClr val="E4D8CC"/>
                </a:solidFill>
                <a:latin typeface="Open Sans Bold"/>
              </a:rPr>
              <a:t>og pastor</a:t>
            </a:r>
          </a:p>
          <a:p>
            <a:pPr>
              <a:lnSpc>
                <a:spcPts val="5459"/>
              </a:lnSpc>
            </a:pPr>
            <a:endParaRPr lang="en-US" sz="3899">
              <a:solidFill>
                <a:srgbClr val="E4D8CC"/>
              </a:solidFill>
              <a:latin typeface="Open Sans Bold"/>
            </a:endParaRPr>
          </a:p>
          <a:p>
            <a:pPr>
              <a:lnSpc>
                <a:spcPts val="5459"/>
              </a:lnSpc>
            </a:pPr>
            <a:r>
              <a:rPr lang="en-US" sz="3899">
                <a:solidFill>
                  <a:srgbClr val="E4D8CC"/>
                </a:solidFill>
                <a:latin typeface="Open Sans Bold"/>
              </a:rPr>
              <a:t>Skrev 280 salmer før sin død</a:t>
            </a:r>
          </a:p>
          <a:p>
            <a:pPr>
              <a:lnSpc>
                <a:spcPts val="5459"/>
              </a:lnSpc>
            </a:pPr>
            <a:r>
              <a:rPr lang="en-US" sz="3899">
                <a:solidFill>
                  <a:srgbClr val="E4D8CC"/>
                </a:solidFill>
                <a:latin typeface="Open Sans Bold"/>
              </a:rPr>
              <a:t>“Thougts upon the African Slave trade”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1300106" y="1589764"/>
            <a:ext cx="15960043" cy="5461644"/>
          </a:xfrm>
          <a:prstGeom prst="rect">
            <a:avLst/>
          </a:prstGeom>
        </p:spPr>
        <p:txBody>
          <a:bodyPr lIns="0" tIns="0" rIns="0" bIns="0" rtlCol="0" anchor="t">
            <a:spAutoFit/>
          </a:bodyPr>
          <a:lstStyle/>
          <a:p>
            <a:pPr algn="ctr">
              <a:lnSpc>
                <a:spcPts val="7232"/>
              </a:lnSpc>
            </a:pPr>
            <a:r>
              <a:rPr lang="en-US" sz="5166" dirty="0">
                <a:solidFill>
                  <a:srgbClr val="F1EFF0"/>
                </a:solidFill>
                <a:latin typeface="Open Sans"/>
              </a:rPr>
              <a:t>Da </a:t>
            </a:r>
            <a:r>
              <a:rPr lang="en-US" sz="5166" dirty="0" err="1">
                <a:solidFill>
                  <a:srgbClr val="F1EFF0"/>
                </a:solidFill>
                <a:latin typeface="Open Sans"/>
              </a:rPr>
              <a:t>ordene</a:t>
            </a:r>
            <a:r>
              <a:rPr lang="en-US" sz="5166" dirty="0">
                <a:solidFill>
                  <a:srgbClr val="F1EFF0"/>
                </a:solidFill>
                <a:latin typeface="Open Sans"/>
              </a:rPr>
              <a:t> </a:t>
            </a:r>
            <a:r>
              <a:rPr lang="en-US" sz="5166" dirty="0" err="1">
                <a:solidFill>
                  <a:srgbClr val="F1EFF0"/>
                </a:solidFill>
                <a:latin typeface="Open Sans"/>
              </a:rPr>
              <a:t>ikke</a:t>
            </a:r>
            <a:r>
              <a:rPr lang="en-US" sz="5166" dirty="0">
                <a:solidFill>
                  <a:srgbClr val="F1EFF0"/>
                </a:solidFill>
                <a:latin typeface="Open Sans"/>
              </a:rPr>
              <a:t> </a:t>
            </a:r>
            <a:r>
              <a:rPr lang="en-US" sz="5166" dirty="0" err="1">
                <a:solidFill>
                  <a:srgbClr val="F1EFF0"/>
                </a:solidFill>
                <a:latin typeface="Open Sans"/>
              </a:rPr>
              <a:t>strakk</a:t>
            </a:r>
            <a:r>
              <a:rPr lang="en-US" sz="5166" dirty="0">
                <a:solidFill>
                  <a:srgbClr val="F1EFF0"/>
                </a:solidFill>
                <a:latin typeface="Open Sans"/>
              </a:rPr>
              <a:t> </a:t>
            </a:r>
            <a:r>
              <a:rPr lang="en-US" sz="5166" dirty="0" err="1">
                <a:solidFill>
                  <a:srgbClr val="F1EFF0"/>
                </a:solidFill>
                <a:latin typeface="Open Sans"/>
              </a:rPr>
              <a:t>til</a:t>
            </a:r>
            <a:r>
              <a:rPr lang="en-US" sz="5166" dirty="0">
                <a:solidFill>
                  <a:srgbClr val="F1EFF0"/>
                </a:solidFill>
                <a:latin typeface="Open Sans"/>
              </a:rPr>
              <a:t>, </a:t>
            </a:r>
            <a:r>
              <a:rPr lang="en-US" sz="5166" dirty="0" err="1">
                <a:solidFill>
                  <a:srgbClr val="F1EFF0"/>
                </a:solidFill>
                <a:latin typeface="Open Sans"/>
              </a:rPr>
              <a:t>måtte</a:t>
            </a:r>
            <a:r>
              <a:rPr lang="en-US" sz="5166" dirty="0">
                <a:solidFill>
                  <a:srgbClr val="F1EFF0"/>
                </a:solidFill>
                <a:latin typeface="Open Sans"/>
              </a:rPr>
              <a:t> </a:t>
            </a:r>
            <a:r>
              <a:rPr lang="en-US" sz="5166" dirty="0" err="1">
                <a:solidFill>
                  <a:srgbClr val="F1EFF0"/>
                </a:solidFill>
                <a:latin typeface="Open Sans"/>
              </a:rPr>
              <a:t>presidenten</a:t>
            </a:r>
            <a:r>
              <a:rPr lang="en-US" sz="5166" dirty="0">
                <a:solidFill>
                  <a:srgbClr val="F1EFF0"/>
                </a:solidFill>
                <a:latin typeface="Open Sans"/>
              </a:rPr>
              <a:t> ty </a:t>
            </a:r>
            <a:r>
              <a:rPr lang="en-US" sz="5166" dirty="0" err="1">
                <a:solidFill>
                  <a:srgbClr val="F1EFF0"/>
                </a:solidFill>
                <a:latin typeface="Open Sans"/>
              </a:rPr>
              <a:t>til</a:t>
            </a:r>
            <a:r>
              <a:rPr lang="en-US" sz="5166" dirty="0">
                <a:solidFill>
                  <a:srgbClr val="F1EFF0"/>
                </a:solidFill>
                <a:latin typeface="Open Sans"/>
              </a:rPr>
              <a:t> </a:t>
            </a:r>
            <a:r>
              <a:rPr lang="en-US" sz="5166" dirty="0" err="1">
                <a:solidFill>
                  <a:srgbClr val="F1EFF0"/>
                </a:solidFill>
                <a:latin typeface="Open Sans"/>
              </a:rPr>
              <a:t>en</a:t>
            </a:r>
            <a:r>
              <a:rPr lang="en-US" sz="5166" dirty="0">
                <a:solidFill>
                  <a:srgbClr val="F1EFF0"/>
                </a:solidFill>
                <a:latin typeface="Open Sans"/>
              </a:rPr>
              <a:t> </a:t>
            </a:r>
          </a:p>
          <a:p>
            <a:pPr algn="ctr">
              <a:lnSpc>
                <a:spcPts val="7232"/>
              </a:lnSpc>
            </a:pPr>
            <a:r>
              <a:rPr lang="en-US" sz="5166" dirty="0" err="1">
                <a:solidFill>
                  <a:srgbClr val="F1EFF0"/>
                </a:solidFill>
                <a:latin typeface="Open Sans"/>
              </a:rPr>
              <a:t>salme</a:t>
            </a:r>
            <a:r>
              <a:rPr lang="en-US" sz="5166" dirty="0">
                <a:solidFill>
                  <a:srgbClr val="F1EFF0"/>
                </a:solidFill>
                <a:latin typeface="Open Sans"/>
              </a:rPr>
              <a:t> alle </a:t>
            </a:r>
            <a:r>
              <a:rPr lang="en-US" sz="5166" dirty="0" err="1">
                <a:solidFill>
                  <a:srgbClr val="F1EFF0"/>
                </a:solidFill>
                <a:latin typeface="Open Sans"/>
              </a:rPr>
              <a:t>kjente</a:t>
            </a:r>
            <a:r>
              <a:rPr lang="en-US" sz="5166" dirty="0">
                <a:solidFill>
                  <a:srgbClr val="F1EFF0"/>
                </a:solidFill>
                <a:latin typeface="Open Sans"/>
              </a:rPr>
              <a:t> </a:t>
            </a:r>
            <a:r>
              <a:rPr lang="en-US" sz="5166" dirty="0" err="1">
                <a:solidFill>
                  <a:srgbClr val="F1EFF0"/>
                </a:solidFill>
                <a:latin typeface="Open Sans"/>
              </a:rPr>
              <a:t>til</a:t>
            </a:r>
            <a:r>
              <a:rPr lang="en-US" sz="5166" dirty="0">
                <a:solidFill>
                  <a:srgbClr val="F1EFF0"/>
                </a:solidFill>
                <a:latin typeface="Open Sans"/>
              </a:rPr>
              <a:t>.</a:t>
            </a:r>
          </a:p>
          <a:p>
            <a:pPr algn="ctr">
              <a:lnSpc>
                <a:spcPts val="7232"/>
              </a:lnSpc>
            </a:pPr>
            <a:r>
              <a:rPr lang="en-US" sz="5166" dirty="0">
                <a:solidFill>
                  <a:srgbClr val="F1EFF0"/>
                </a:solidFill>
                <a:latin typeface="Open Sans"/>
                <a:hlinkClick r:id="rId2"/>
              </a:rPr>
              <a:t>https://www.youtube.com/watch?v=idehHmvUNb8</a:t>
            </a:r>
            <a:endParaRPr lang="en-US" sz="5166" dirty="0">
              <a:solidFill>
                <a:srgbClr val="F1EFF0"/>
              </a:solidFill>
              <a:latin typeface="Open Sans"/>
            </a:endParaRPr>
          </a:p>
          <a:p>
            <a:pPr algn="ctr">
              <a:lnSpc>
                <a:spcPts val="7232"/>
              </a:lnSpc>
            </a:pPr>
            <a:endParaRPr lang="en-US" sz="5166" dirty="0">
              <a:solidFill>
                <a:srgbClr val="F1EFF0"/>
              </a:solidFill>
              <a:latin typeface="Open Sans"/>
            </a:endParaRPr>
          </a:p>
          <a:p>
            <a:pPr algn="ctr">
              <a:lnSpc>
                <a:spcPts val="7232"/>
              </a:lnSpc>
            </a:pPr>
            <a:r>
              <a:rPr lang="en-US" sz="5166" dirty="0" err="1">
                <a:solidFill>
                  <a:srgbClr val="F1EFF0"/>
                </a:solidFill>
                <a:latin typeface="Open Sans"/>
              </a:rPr>
              <a:t>På</a:t>
            </a:r>
            <a:r>
              <a:rPr lang="en-US" sz="5166" dirty="0">
                <a:solidFill>
                  <a:srgbClr val="F1EFF0"/>
                </a:solidFill>
                <a:latin typeface="Open Sans"/>
              </a:rPr>
              <a:t> </a:t>
            </a:r>
            <a:r>
              <a:rPr lang="en-US" sz="5166" dirty="0" err="1">
                <a:solidFill>
                  <a:srgbClr val="F1EFF0"/>
                </a:solidFill>
                <a:latin typeface="Open Sans"/>
              </a:rPr>
              <a:t>hvilken</a:t>
            </a:r>
            <a:r>
              <a:rPr lang="en-US" sz="5166" dirty="0">
                <a:solidFill>
                  <a:srgbClr val="F1EFF0"/>
                </a:solidFill>
                <a:latin typeface="Open Sans"/>
              </a:rPr>
              <a:t> </a:t>
            </a:r>
            <a:r>
              <a:rPr lang="en-US" sz="5166" dirty="0" err="1">
                <a:solidFill>
                  <a:srgbClr val="F1EFF0"/>
                </a:solidFill>
                <a:latin typeface="Open Sans"/>
              </a:rPr>
              <a:t>måte</a:t>
            </a:r>
            <a:r>
              <a:rPr lang="en-US" sz="5166" dirty="0">
                <a:solidFill>
                  <a:srgbClr val="F1EFF0"/>
                </a:solidFill>
                <a:latin typeface="Open Sans"/>
              </a:rPr>
              <a:t> </a:t>
            </a:r>
            <a:r>
              <a:rPr lang="en-US" sz="5166" dirty="0" err="1">
                <a:solidFill>
                  <a:srgbClr val="F1EFF0"/>
                </a:solidFill>
                <a:latin typeface="Open Sans"/>
              </a:rPr>
              <a:t>kan</a:t>
            </a:r>
            <a:r>
              <a:rPr lang="en-US" sz="5166" dirty="0">
                <a:solidFill>
                  <a:srgbClr val="F1EFF0"/>
                </a:solidFill>
                <a:latin typeface="Open Sans"/>
              </a:rPr>
              <a:t> </a:t>
            </a:r>
            <a:r>
              <a:rPr lang="en-US" sz="5166" dirty="0" err="1">
                <a:solidFill>
                  <a:srgbClr val="F1EFF0"/>
                </a:solidFill>
                <a:latin typeface="Open Sans"/>
              </a:rPr>
              <a:t>salmene</a:t>
            </a:r>
            <a:r>
              <a:rPr lang="en-US" sz="5166" dirty="0">
                <a:solidFill>
                  <a:srgbClr val="F1EFF0"/>
                </a:solidFill>
                <a:latin typeface="Open Sans"/>
              </a:rPr>
              <a:t> </a:t>
            </a:r>
          </a:p>
          <a:p>
            <a:pPr algn="ctr">
              <a:lnSpc>
                <a:spcPts val="7232"/>
              </a:lnSpc>
            </a:pPr>
            <a:r>
              <a:rPr lang="en-US" sz="5166" dirty="0" err="1">
                <a:solidFill>
                  <a:srgbClr val="F1EFF0"/>
                </a:solidFill>
                <a:latin typeface="Open Sans"/>
              </a:rPr>
              <a:t>hjelpe</a:t>
            </a:r>
            <a:r>
              <a:rPr lang="en-US" sz="5166" dirty="0">
                <a:solidFill>
                  <a:srgbClr val="F1EFF0"/>
                </a:solidFill>
                <a:latin typeface="Open Sans"/>
              </a:rPr>
              <a:t> </a:t>
            </a:r>
            <a:r>
              <a:rPr lang="en-US" sz="5166" dirty="0" err="1">
                <a:solidFill>
                  <a:srgbClr val="F1EFF0"/>
                </a:solidFill>
                <a:latin typeface="Open Sans"/>
              </a:rPr>
              <a:t>oss</a:t>
            </a:r>
            <a:r>
              <a:rPr lang="en-US" sz="5166" dirty="0">
                <a:solidFill>
                  <a:srgbClr val="F1EFF0"/>
                </a:solidFill>
                <a:latin typeface="Open Sans"/>
              </a:rPr>
              <a:t> </a:t>
            </a:r>
            <a:r>
              <a:rPr lang="en-US" sz="5166" dirty="0" err="1">
                <a:solidFill>
                  <a:srgbClr val="F1EFF0"/>
                </a:solidFill>
                <a:latin typeface="Open Sans"/>
              </a:rPr>
              <a:t>når</a:t>
            </a:r>
            <a:r>
              <a:rPr lang="en-US" sz="5166" dirty="0">
                <a:solidFill>
                  <a:srgbClr val="F1EFF0"/>
                </a:solidFill>
                <a:latin typeface="Open Sans"/>
              </a:rPr>
              <a:t> </a:t>
            </a:r>
            <a:r>
              <a:rPr lang="en-US" sz="5166" dirty="0" err="1">
                <a:solidFill>
                  <a:srgbClr val="F1EFF0"/>
                </a:solidFill>
                <a:latin typeface="Open Sans"/>
              </a:rPr>
              <a:t>ordene</a:t>
            </a:r>
            <a:r>
              <a:rPr lang="en-US" sz="5166" dirty="0">
                <a:solidFill>
                  <a:srgbClr val="F1EFF0"/>
                </a:solidFill>
                <a:latin typeface="Open Sans"/>
              </a:rPr>
              <a:t> mangler?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584" y="418087"/>
            <a:ext cx="17683230" cy="11327460"/>
          </a:xfrm>
          <a:prstGeom prst="rect">
            <a:avLst/>
          </a:prstGeom>
        </p:spPr>
        <p:txBody>
          <a:bodyPr lIns="0" tIns="0" rIns="0" bIns="0" rtlCol="0" anchor="t">
            <a:spAutoFit/>
          </a:bodyPr>
          <a:lstStyle/>
          <a:p>
            <a:pPr algn="ctr">
              <a:lnSpc>
                <a:spcPts val="3621"/>
              </a:lnSpc>
            </a:pPr>
            <a:r>
              <a:rPr lang="en-US" sz="2587" dirty="0">
                <a:solidFill>
                  <a:srgbClr val="620200"/>
                </a:solidFill>
                <a:latin typeface="Open Sans Bold"/>
              </a:rPr>
              <a:t>Jesus </a:t>
            </a:r>
            <a:r>
              <a:rPr lang="en-US" sz="2587" dirty="0" err="1">
                <a:solidFill>
                  <a:srgbClr val="620200"/>
                </a:solidFill>
                <a:latin typeface="Open Sans Bold"/>
              </a:rPr>
              <a:t>fremstilt</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a:t>
            </a:r>
            <a:r>
              <a:rPr lang="en-US" sz="2587" dirty="0" err="1">
                <a:solidFill>
                  <a:srgbClr val="620200"/>
                </a:solidFill>
                <a:latin typeface="Open Sans Bold"/>
              </a:rPr>
              <a:t>frigjører</a:t>
            </a:r>
            <a:r>
              <a:rPr lang="en-US" sz="2587" dirty="0">
                <a:solidFill>
                  <a:srgbClr val="620200"/>
                </a:solidFill>
                <a:latin typeface="Open Sans Bold"/>
              </a:rPr>
              <a:t> for </a:t>
            </a:r>
            <a:r>
              <a:rPr lang="en-US" sz="2587" dirty="0" err="1">
                <a:solidFill>
                  <a:srgbClr val="620200"/>
                </a:solidFill>
                <a:latin typeface="Open Sans Bold"/>
              </a:rPr>
              <a:t>undertrykte</a:t>
            </a:r>
            <a:endParaRPr lang="en-US" sz="2587" dirty="0">
              <a:solidFill>
                <a:srgbClr val="620200"/>
              </a:solidFill>
              <a:latin typeface="Open Sans Bold"/>
            </a:endParaRPr>
          </a:p>
          <a:p>
            <a:pPr algn="ctr">
              <a:lnSpc>
                <a:spcPts val="3201"/>
              </a:lnSpc>
            </a:pPr>
            <a:r>
              <a:rPr lang="en-US" sz="2287" dirty="0">
                <a:solidFill>
                  <a:srgbClr val="620200"/>
                </a:solidFill>
                <a:latin typeface="Open Sans Bold"/>
              </a:rPr>
              <a:t>Det er </a:t>
            </a:r>
            <a:r>
              <a:rPr lang="en-US" sz="2287" dirty="0" err="1">
                <a:solidFill>
                  <a:srgbClr val="620200"/>
                </a:solidFill>
                <a:latin typeface="Open Sans Bold"/>
              </a:rPr>
              <a:t>ikke</a:t>
            </a:r>
            <a:r>
              <a:rPr lang="en-US" sz="2287" dirty="0">
                <a:solidFill>
                  <a:srgbClr val="620200"/>
                </a:solidFill>
                <a:latin typeface="Open Sans Bold"/>
              </a:rPr>
              <a:t> bare afro </a:t>
            </a:r>
            <a:r>
              <a:rPr lang="en-US" sz="2287" dirty="0" err="1">
                <a:solidFill>
                  <a:srgbClr val="620200"/>
                </a:solidFill>
                <a:latin typeface="Open Sans Bold"/>
              </a:rPr>
              <a:t>amerikanerne</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behov</a:t>
            </a:r>
            <a:r>
              <a:rPr lang="en-US" sz="2287" dirty="0">
                <a:solidFill>
                  <a:srgbClr val="620200"/>
                </a:solidFill>
                <a:latin typeface="Open Sans Bold"/>
              </a:rPr>
              <a:t> for å </a:t>
            </a:r>
            <a:r>
              <a:rPr lang="en-US" sz="2287" dirty="0" err="1">
                <a:solidFill>
                  <a:srgbClr val="620200"/>
                </a:solidFill>
                <a:latin typeface="Open Sans Bold"/>
              </a:rPr>
              <a:t>praktisere</a:t>
            </a:r>
            <a:r>
              <a:rPr lang="en-US" sz="2287" dirty="0">
                <a:solidFill>
                  <a:srgbClr val="620200"/>
                </a:solidFill>
                <a:latin typeface="Open Sans Bold"/>
              </a:rPr>
              <a:t> sin </a:t>
            </a:r>
            <a:r>
              <a:rPr lang="en-US" sz="2287" dirty="0" err="1">
                <a:solidFill>
                  <a:srgbClr val="620200"/>
                </a:solidFill>
                <a:latin typeface="Open Sans Bold"/>
              </a:rPr>
              <a:t>tro</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frigjørende</a:t>
            </a:r>
            <a:r>
              <a:rPr lang="en-US" sz="2287" dirty="0">
                <a:solidFill>
                  <a:srgbClr val="620200"/>
                </a:solidFill>
                <a:latin typeface="Open Sans Bold"/>
              </a:rPr>
              <a:t>. I </a:t>
            </a:r>
            <a:r>
              <a:rPr lang="en-US" sz="2287" dirty="0" err="1">
                <a:solidFill>
                  <a:srgbClr val="620200"/>
                </a:solidFill>
                <a:latin typeface="Open Sans Bold"/>
              </a:rPr>
              <a:t>folkegrupper</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lang </a:t>
            </a:r>
            <a:r>
              <a:rPr lang="en-US" sz="2287" dirty="0" err="1">
                <a:solidFill>
                  <a:srgbClr val="620200"/>
                </a:solidFill>
                <a:latin typeface="Open Sans Bold"/>
              </a:rPr>
              <a:t>tid</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vært</a:t>
            </a:r>
            <a:r>
              <a:rPr lang="en-US" sz="2287" dirty="0">
                <a:solidFill>
                  <a:srgbClr val="620200"/>
                </a:solidFill>
                <a:latin typeface="Open Sans Bold"/>
              </a:rPr>
              <a:t> </a:t>
            </a:r>
            <a:r>
              <a:rPr lang="en-US" sz="2287" dirty="0" err="1">
                <a:solidFill>
                  <a:srgbClr val="620200"/>
                </a:solidFill>
                <a:latin typeface="Open Sans Bold"/>
              </a:rPr>
              <a:t>undertrykket</a:t>
            </a:r>
            <a:r>
              <a:rPr lang="en-US" sz="2287" dirty="0">
                <a:solidFill>
                  <a:srgbClr val="620200"/>
                </a:solidFill>
                <a:latin typeface="Open Sans Bold"/>
              </a:rPr>
              <a:t>, er det </a:t>
            </a:r>
            <a:r>
              <a:rPr lang="en-US" sz="2287" dirty="0" err="1">
                <a:solidFill>
                  <a:srgbClr val="620200"/>
                </a:solidFill>
                <a:latin typeface="Open Sans Bold"/>
              </a:rPr>
              <a:t>vanlig</a:t>
            </a:r>
            <a:r>
              <a:rPr lang="en-US" sz="2287" dirty="0">
                <a:solidFill>
                  <a:srgbClr val="620200"/>
                </a:solidFill>
                <a:latin typeface="Open Sans Bold"/>
              </a:rPr>
              <a:t> å </a:t>
            </a:r>
            <a:r>
              <a:rPr lang="en-US" sz="2287" dirty="0" err="1">
                <a:solidFill>
                  <a:srgbClr val="620200"/>
                </a:solidFill>
                <a:latin typeface="Open Sans Bold"/>
              </a:rPr>
              <a:t>presentere</a:t>
            </a:r>
            <a:r>
              <a:rPr lang="en-US" sz="2287" dirty="0">
                <a:solidFill>
                  <a:srgbClr val="620200"/>
                </a:solidFill>
                <a:latin typeface="Open Sans Bold"/>
              </a:rPr>
              <a:t> Jesus </a:t>
            </a:r>
            <a:r>
              <a:rPr lang="en-US" sz="2287" dirty="0" err="1">
                <a:solidFill>
                  <a:srgbClr val="620200"/>
                </a:solidFill>
                <a:latin typeface="Open Sans Bold"/>
              </a:rPr>
              <a:t>slik</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én</a:t>
            </a:r>
            <a:r>
              <a:rPr lang="en-US" sz="2287" dirty="0">
                <a:solidFill>
                  <a:srgbClr val="620200"/>
                </a:solidFill>
                <a:latin typeface="Open Sans Bold"/>
              </a:rPr>
              <a:t> </a:t>
            </a:r>
            <a:r>
              <a:rPr lang="en-US" sz="2287" dirty="0" err="1">
                <a:solidFill>
                  <a:srgbClr val="620200"/>
                </a:solidFill>
                <a:latin typeface="Open Sans Bold"/>
              </a:rPr>
              <a:t>selv</a:t>
            </a:r>
            <a:r>
              <a:rPr lang="en-US" sz="2287" dirty="0">
                <a:solidFill>
                  <a:srgbClr val="620200"/>
                </a:solidFill>
                <a:latin typeface="Open Sans Bold"/>
              </a:rPr>
              <a:t> ser </a:t>
            </a:r>
            <a:r>
              <a:rPr lang="en-US" sz="2287" dirty="0" err="1">
                <a:solidFill>
                  <a:srgbClr val="620200"/>
                </a:solidFill>
                <a:latin typeface="Open Sans Bold"/>
              </a:rPr>
              <a:t>ut.</a:t>
            </a:r>
            <a:r>
              <a:rPr lang="en-US" sz="2287" dirty="0">
                <a:solidFill>
                  <a:srgbClr val="620200"/>
                </a:solidFill>
                <a:latin typeface="Open Sans Bold"/>
              </a:rPr>
              <a:t> </a:t>
            </a:r>
            <a:r>
              <a:rPr lang="en-US" sz="2287" dirty="0" err="1">
                <a:solidFill>
                  <a:srgbClr val="620200"/>
                </a:solidFill>
                <a:latin typeface="Open Sans Bold"/>
              </a:rPr>
              <a:t>Altså</a:t>
            </a:r>
            <a:r>
              <a:rPr lang="en-US" sz="2287" dirty="0">
                <a:solidFill>
                  <a:srgbClr val="620200"/>
                </a:solidFill>
                <a:latin typeface="Open Sans Bold"/>
              </a:rPr>
              <a:t> </a:t>
            </a:r>
            <a:r>
              <a:rPr lang="en-US" sz="2287" dirty="0" err="1">
                <a:solidFill>
                  <a:srgbClr val="620200"/>
                </a:solidFill>
                <a:latin typeface="Open Sans Bold"/>
              </a:rPr>
              <a:t>fremstille</a:t>
            </a:r>
            <a:r>
              <a:rPr lang="en-US" sz="2287" dirty="0">
                <a:solidFill>
                  <a:srgbClr val="620200"/>
                </a:solidFill>
                <a:latin typeface="Open Sans Bold"/>
              </a:rPr>
              <a:t> Jesus </a:t>
            </a:r>
            <a:r>
              <a:rPr lang="en-US" sz="2287" dirty="0" err="1">
                <a:solidFill>
                  <a:srgbClr val="620200"/>
                </a:solidFill>
                <a:latin typeface="Open Sans Bold"/>
              </a:rPr>
              <a:t>som</a:t>
            </a:r>
            <a:r>
              <a:rPr lang="en-US" sz="2287" dirty="0">
                <a:solidFill>
                  <a:srgbClr val="620200"/>
                </a:solidFill>
                <a:latin typeface="Open Sans Bold"/>
              </a:rPr>
              <a:t> sin </a:t>
            </a:r>
            <a:r>
              <a:rPr lang="en-US" sz="2287" dirty="0" err="1">
                <a:solidFill>
                  <a:srgbClr val="620200"/>
                </a:solidFill>
                <a:latin typeface="Open Sans Bold"/>
              </a:rPr>
              <a:t>egen</a:t>
            </a:r>
            <a:r>
              <a:rPr lang="en-US" sz="2287" dirty="0">
                <a:solidFill>
                  <a:srgbClr val="620200"/>
                </a:solidFill>
                <a:latin typeface="Open Sans Bold"/>
              </a:rPr>
              <a:t> </a:t>
            </a:r>
            <a:r>
              <a:rPr lang="en-US" sz="2287" dirty="0" err="1">
                <a:solidFill>
                  <a:srgbClr val="620200"/>
                </a:solidFill>
                <a:latin typeface="Open Sans Bold"/>
              </a:rPr>
              <a:t>etnisitet</a:t>
            </a:r>
            <a:r>
              <a:rPr lang="en-US" sz="2287" dirty="0">
                <a:solidFill>
                  <a:srgbClr val="620200"/>
                </a:solidFill>
                <a:latin typeface="Open Sans Bold"/>
              </a:rPr>
              <a:t>, </a:t>
            </a:r>
            <a:r>
              <a:rPr lang="en-US" sz="2287" dirty="0" err="1">
                <a:solidFill>
                  <a:srgbClr val="620200"/>
                </a:solidFill>
                <a:latin typeface="Open Sans Bold"/>
              </a:rPr>
              <a:t>slik</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det er </a:t>
            </a:r>
            <a:r>
              <a:rPr lang="en-US" sz="2287" dirty="0" err="1">
                <a:solidFill>
                  <a:srgbClr val="620200"/>
                </a:solidFill>
                <a:latin typeface="Open Sans Bold"/>
              </a:rPr>
              <a:t>gjort</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Nidaros med det </a:t>
            </a:r>
            <a:r>
              <a:rPr lang="en-US" sz="2287" dirty="0" err="1">
                <a:solidFill>
                  <a:srgbClr val="620200"/>
                </a:solidFill>
                <a:latin typeface="Open Sans Bold"/>
              </a:rPr>
              <a:t>samiske</a:t>
            </a:r>
            <a:r>
              <a:rPr lang="en-US" sz="2287" dirty="0">
                <a:solidFill>
                  <a:srgbClr val="620200"/>
                </a:solidFill>
                <a:latin typeface="Open Sans Bold"/>
              </a:rPr>
              <a:t> </a:t>
            </a:r>
            <a:r>
              <a:rPr lang="en-US" sz="2287" dirty="0" err="1">
                <a:solidFill>
                  <a:srgbClr val="620200"/>
                </a:solidFill>
                <a:latin typeface="Open Sans Bold"/>
              </a:rPr>
              <a:t>alteret</a:t>
            </a:r>
            <a:r>
              <a:rPr lang="en-US" sz="2287" dirty="0">
                <a:solidFill>
                  <a:srgbClr val="620200"/>
                </a:solidFill>
                <a:latin typeface="Open Sans Bold"/>
              </a:rPr>
              <a:t>, </a:t>
            </a:r>
            <a:r>
              <a:rPr lang="en-US" sz="2287" dirty="0" err="1">
                <a:solidFill>
                  <a:srgbClr val="620200"/>
                </a:solidFill>
                <a:latin typeface="Open Sans Bold"/>
              </a:rPr>
              <a:t>hvor</a:t>
            </a:r>
            <a:r>
              <a:rPr lang="en-US" sz="2287" dirty="0">
                <a:solidFill>
                  <a:srgbClr val="620200"/>
                </a:solidFill>
                <a:latin typeface="Open Sans Bold"/>
              </a:rPr>
              <a:t> Jesus er </a:t>
            </a:r>
            <a:r>
              <a:rPr lang="en-US" sz="2287" dirty="0" err="1">
                <a:solidFill>
                  <a:srgbClr val="620200"/>
                </a:solidFill>
                <a:latin typeface="Open Sans Bold"/>
              </a:rPr>
              <a:t>fremstilt</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person av </a:t>
            </a:r>
            <a:r>
              <a:rPr lang="en-US" sz="2287" dirty="0" err="1">
                <a:solidFill>
                  <a:srgbClr val="620200"/>
                </a:solidFill>
                <a:latin typeface="Open Sans Bold"/>
              </a:rPr>
              <a:t>samisk</a:t>
            </a:r>
            <a:r>
              <a:rPr lang="en-US" sz="2287" dirty="0">
                <a:solidFill>
                  <a:srgbClr val="620200"/>
                </a:solidFill>
                <a:latin typeface="Open Sans Bold"/>
              </a:rPr>
              <a:t> </a:t>
            </a:r>
            <a:r>
              <a:rPr lang="en-US" sz="2287" dirty="0" err="1">
                <a:solidFill>
                  <a:srgbClr val="620200"/>
                </a:solidFill>
                <a:latin typeface="Open Sans Bold"/>
              </a:rPr>
              <a:t>bakgrunn</a:t>
            </a:r>
            <a:r>
              <a:rPr lang="en-US" sz="2287" dirty="0">
                <a:solidFill>
                  <a:srgbClr val="620200"/>
                </a:solidFill>
                <a:latin typeface="Open Sans Bold"/>
              </a:rPr>
              <a:t>. Det er </a:t>
            </a:r>
            <a:r>
              <a:rPr lang="en-US" sz="2287" dirty="0" err="1">
                <a:solidFill>
                  <a:srgbClr val="620200"/>
                </a:solidFill>
                <a:latin typeface="Open Sans Bold"/>
              </a:rPr>
              <a:t>også</a:t>
            </a:r>
            <a:r>
              <a:rPr lang="en-US" sz="2287" dirty="0">
                <a:solidFill>
                  <a:srgbClr val="620200"/>
                </a:solidFill>
                <a:latin typeface="Open Sans Bold"/>
              </a:rPr>
              <a:t> </a:t>
            </a:r>
            <a:r>
              <a:rPr lang="en-US" sz="2287" dirty="0" err="1">
                <a:solidFill>
                  <a:srgbClr val="620200"/>
                </a:solidFill>
                <a:latin typeface="Open Sans Bold"/>
              </a:rPr>
              <a:t>fra</a:t>
            </a:r>
            <a:r>
              <a:rPr lang="en-US" sz="2287" dirty="0">
                <a:solidFill>
                  <a:srgbClr val="620200"/>
                </a:solidFill>
                <a:latin typeface="Open Sans Bold"/>
              </a:rPr>
              <a:t> </a:t>
            </a:r>
            <a:r>
              <a:rPr lang="en-US" sz="2287" dirty="0" err="1">
                <a:solidFill>
                  <a:srgbClr val="620200"/>
                </a:solidFill>
                <a:latin typeface="Open Sans Bold"/>
              </a:rPr>
              <a:t>dette</a:t>
            </a:r>
            <a:r>
              <a:rPr lang="en-US" sz="2287" dirty="0">
                <a:solidFill>
                  <a:srgbClr val="620200"/>
                </a:solidFill>
                <a:latin typeface="Open Sans Bold"/>
              </a:rPr>
              <a:t> </a:t>
            </a:r>
            <a:r>
              <a:rPr lang="en-US" sz="2287" dirty="0" err="1">
                <a:solidFill>
                  <a:srgbClr val="620200"/>
                </a:solidFill>
                <a:latin typeface="Open Sans Bold"/>
              </a:rPr>
              <a:t>konseptet</a:t>
            </a:r>
            <a:r>
              <a:rPr lang="en-US" sz="2287" dirty="0">
                <a:solidFill>
                  <a:srgbClr val="620200"/>
                </a:solidFill>
                <a:latin typeface="Open Sans Bold"/>
              </a:rPr>
              <a:t> vi </a:t>
            </a:r>
            <a:r>
              <a:rPr lang="en-US" sz="2287" dirty="0" err="1">
                <a:solidFill>
                  <a:srgbClr val="620200"/>
                </a:solidFill>
                <a:latin typeface="Open Sans Bold"/>
              </a:rPr>
              <a:t>kan</a:t>
            </a:r>
            <a:r>
              <a:rPr lang="en-US" sz="2287" dirty="0">
                <a:solidFill>
                  <a:srgbClr val="620200"/>
                </a:solidFill>
                <a:latin typeface="Open Sans Bold"/>
              </a:rPr>
              <a:t> </a:t>
            </a:r>
            <a:r>
              <a:rPr lang="en-US" sz="2287" dirty="0" err="1">
                <a:solidFill>
                  <a:srgbClr val="620200"/>
                </a:solidFill>
                <a:latin typeface="Open Sans Bold"/>
              </a:rPr>
              <a:t>finne</a:t>
            </a:r>
            <a:r>
              <a:rPr lang="en-US" sz="2287" dirty="0">
                <a:solidFill>
                  <a:srgbClr val="620200"/>
                </a:solidFill>
                <a:latin typeface="Open Sans Bold"/>
              </a:rPr>
              <a:t> den </a:t>
            </a:r>
            <a:r>
              <a:rPr lang="en-US" sz="2287" dirty="0" err="1">
                <a:solidFill>
                  <a:srgbClr val="620200"/>
                </a:solidFill>
                <a:latin typeface="Open Sans Bold"/>
              </a:rPr>
              <a:t>hvite</a:t>
            </a:r>
            <a:r>
              <a:rPr lang="en-US" sz="2287" dirty="0">
                <a:solidFill>
                  <a:srgbClr val="620200"/>
                </a:solidFill>
                <a:latin typeface="Open Sans Bold"/>
              </a:rPr>
              <a:t> </a:t>
            </a:r>
            <a:r>
              <a:rPr lang="en-US" sz="2287" dirty="0" err="1">
                <a:solidFill>
                  <a:srgbClr val="620200"/>
                </a:solidFill>
                <a:latin typeface="Open Sans Bold"/>
              </a:rPr>
              <a:t>Kristus</a:t>
            </a:r>
            <a:r>
              <a:rPr lang="en-US" sz="2287" dirty="0">
                <a:solidFill>
                  <a:srgbClr val="620200"/>
                </a:solidFill>
                <a:latin typeface="Open Sans Bold"/>
              </a:rPr>
              <a:t>, et </a:t>
            </a:r>
            <a:r>
              <a:rPr lang="en-US" sz="2287" dirty="0" err="1">
                <a:solidFill>
                  <a:srgbClr val="620200"/>
                </a:solidFill>
                <a:latin typeface="Open Sans Bold"/>
              </a:rPr>
              <a:t>konsept</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a:t>
            </a:r>
            <a:r>
              <a:rPr lang="en-US" sz="2287" dirty="0" err="1">
                <a:solidFill>
                  <a:srgbClr val="620200"/>
                </a:solidFill>
                <a:latin typeface="Open Sans Bold"/>
              </a:rPr>
              <a:t>nyere</a:t>
            </a:r>
            <a:r>
              <a:rPr lang="en-US" sz="2287" dirty="0">
                <a:solidFill>
                  <a:srgbClr val="620200"/>
                </a:solidFill>
                <a:latin typeface="Open Sans Bold"/>
              </a:rPr>
              <a:t> </a:t>
            </a:r>
            <a:r>
              <a:rPr lang="en-US" sz="2287" dirty="0" err="1">
                <a:solidFill>
                  <a:srgbClr val="620200"/>
                </a:solidFill>
                <a:latin typeface="Open Sans Bold"/>
              </a:rPr>
              <a:t>tid</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blitt</a:t>
            </a:r>
            <a:r>
              <a:rPr lang="en-US" sz="2287" dirty="0">
                <a:solidFill>
                  <a:srgbClr val="620200"/>
                </a:solidFill>
                <a:latin typeface="Open Sans Bold"/>
              </a:rPr>
              <a:t> </a:t>
            </a:r>
            <a:r>
              <a:rPr lang="en-US" sz="2287" dirty="0" err="1">
                <a:solidFill>
                  <a:srgbClr val="620200"/>
                </a:solidFill>
                <a:latin typeface="Open Sans Bold"/>
              </a:rPr>
              <a:t>problematisert</a:t>
            </a:r>
            <a:r>
              <a:rPr lang="en-US" sz="2287" dirty="0">
                <a:solidFill>
                  <a:srgbClr val="620200"/>
                </a:solidFill>
                <a:latin typeface="Open Sans Bold"/>
              </a:rPr>
              <a:t>. </a:t>
            </a:r>
            <a:r>
              <a:rPr lang="en-US" sz="2287" dirty="0" err="1">
                <a:solidFill>
                  <a:srgbClr val="620200"/>
                </a:solidFill>
                <a:latin typeface="Open Sans Bold"/>
              </a:rPr>
              <a:t>Årsaken</a:t>
            </a:r>
            <a:r>
              <a:rPr lang="en-US" sz="2287" dirty="0">
                <a:solidFill>
                  <a:srgbClr val="620200"/>
                </a:solidFill>
                <a:latin typeface="Open Sans Bold"/>
              </a:rPr>
              <a:t> er at den </a:t>
            </a:r>
            <a:r>
              <a:rPr lang="en-US" sz="2287" dirty="0" err="1">
                <a:solidFill>
                  <a:srgbClr val="620200"/>
                </a:solidFill>
                <a:latin typeface="Open Sans Bold"/>
              </a:rPr>
              <a:t>historiske</a:t>
            </a:r>
            <a:r>
              <a:rPr lang="en-US" sz="2287" dirty="0">
                <a:solidFill>
                  <a:srgbClr val="620200"/>
                </a:solidFill>
                <a:latin typeface="Open Sans Bold"/>
              </a:rPr>
              <a:t> Jesus </a:t>
            </a:r>
            <a:r>
              <a:rPr lang="en-US" sz="2287" dirty="0" err="1">
                <a:solidFill>
                  <a:srgbClr val="620200"/>
                </a:solidFill>
                <a:latin typeface="Open Sans Bold"/>
              </a:rPr>
              <a:t>mest</a:t>
            </a:r>
            <a:r>
              <a:rPr lang="en-US" sz="2287" dirty="0">
                <a:solidFill>
                  <a:srgbClr val="620200"/>
                </a:solidFill>
                <a:latin typeface="Open Sans Bold"/>
              </a:rPr>
              <a:t> </a:t>
            </a:r>
            <a:r>
              <a:rPr lang="en-US" sz="2287" dirty="0" err="1">
                <a:solidFill>
                  <a:srgbClr val="620200"/>
                </a:solidFill>
                <a:latin typeface="Open Sans Bold"/>
              </a:rPr>
              <a:t>sannsynlig</a:t>
            </a:r>
            <a:r>
              <a:rPr lang="en-US" sz="2287" dirty="0">
                <a:solidFill>
                  <a:srgbClr val="620200"/>
                </a:solidFill>
                <a:latin typeface="Open Sans Bold"/>
              </a:rPr>
              <a:t> </a:t>
            </a:r>
            <a:r>
              <a:rPr lang="en-US" sz="2287" dirty="0" err="1">
                <a:solidFill>
                  <a:srgbClr val="620200"/>
                </a:solidFill>
                <a:latin typeface="Open Sans Bold"/>
              </a:rPr>
              <a:t>ikke</a:t>
            </a:r>
            <a:r>
              <a:rPr lang="en-US" sz="2287" dirty="0">
                <a:solidFill>
                  <a:srgbClr val="620200"/>
                </a:solidFill>
                <a:latin typeface="Open Sans Bold"/>
              </a:rPr>
              <a:t> var </a:t>
            </a:r>
            <a:r>
              <a:rPr lang="en-US" sz="2287" dirty="0" err="1">
                <a:solidFill>
                  <a:srgbClr val="620200"/>
                </a:solidFill>
                <a:latin typeface="Open Sans Bold"/>
              </a:rPr>
              <a:t>hvit</a:t>
            </a:r>
            <a:r>
              <a:rPr lang="en-US" sz="2287" dirty="0">
                <a:solidFill>
                  <a:srgbClr val="620200"/>
                </a:solidFill>
                <a:latin typeface="Open Sans Bold"/>
              </a:rPr>
              <a:t>, med </a:t>
            </a:r>
            <a:r>
              <a:rPr lang="en-US" sz="2287" dirty="0" err="1">
                <a:solidFill>
                  <a:srgbClr val="620200"/>
                </a:solidFill>
                <a:latin typeface="Open Sans Bold"/>
              </a:rPr>
              <a:t>tanke</a:t>
            </a:r>
            <a:r>
              <a:rPr lang="en-US" sz="2287" dirty="0">
                <a:solidFill>
                  <a:srgbClr val="620200"/>
                </a:solidFill>
                <a:latin typeface="Open Sans Bold"/>
              </a:rPr>
              <a:t> </a:t>
            </a:r>
            <a:r>
              <a:rPr lang="en-US" sz="2287" dirty="0" err="1">
                <a:solidFill>
                  <a:srgbClr val="620200"/>
                </a:solidFill>
                <a:latin typeface="Open Sans Bold"/>
              </a:rPr>
              <a:t>på</a:t>
            </a:r>
            <a:r>
              <a:rPr lang="en-US" sz="2287" dirty="0">
                <a:solidFill>
                  <a:srgbClr val="620200"/>
                </a:solidFill>
                <a:latin typeface="Open Sans Bold"/>
              </a:rPr>
              <a:t> at </a:t>
            </a:r>
            <a:r>
              <a:rPr lang="en-US" sz="2287" dirty="0" err="1">
                <a:solidFill>
                  <a:srgbClr val="620200"/>
                </a:solidFill>
                <a:latin typeface="Open Sans Bold"/>
              </a:rPr>
              <a:t>han</a:t>
            </a:r>
            <a:r>
              <a:rPr lang="en-US" sz="2287" dirty="0">
                <a:solidFill>
                  <a:srgbClr val="620200"/>
                </a:solidFill>
                <a:latin typeface="Open Sans Bold"/>
              </a:rPr>
              <a:t> </a:t>
            </a:r>
            <a:r>
              <a:rPr lang="en-US" sz="2287" dirty="0" err="1">
                <a:solidFill>
                  <a:srgbClr val="620200"/>
                </a:solidFill>
                <a:latin typeface="Open Sans Bold"/>
              </a:rPr>
              <a:t>kom</a:t>
            </a:r>
            <a:r>
              <a:rPr lang="en-US" sz="2287" dirty="0">
                <a:solidFill>
                  <a:srgbClr val="620200"/>
                </a:solidFill>
                <a:latin typeface="Open Sans Bold"/>
              </a:rPr>
              <a:t> </a:t>
            </a:r>
            <a:r>
              <a:rPr lang="en-US" sz="2287" dirty="0" err="1">
                <a:solidFill>
                  <a:srgbClr val="620200"/>
                </a:solidFill>
                <a:latin typeface="Open Sans Bold"/>
              </a:rPr>
              <a:t>fra</a:t>
            </a:r>
            <a:r>
              <a:rPr lang="en-US" sz="2287" dirty="0">
                <a:solidFill>
                  <a:srgbClr val="620200"/>
                </a:solidFill>
                <a:latin typeface="Open Sans Bold"/>
              </a:rPr>
              <a:t> </a:t>
            </a:r>
            <a:r>
              <a:rPr lang="en-US" sz="2287" dirty="0" err="1">
                <a:solidFill>
                  <a:srgbClr val="620200"/>
                </a:solidFill>
                <a:latin typeface="Open Sans Bold"/>
              </a:rPr>
              <a:t>Midtøsten</a:t>
            </a:r>
            <a:r>
              <a:rPr lang="en-US" sz="2287" dirty="0">
                <a:solidFill>
                  <a:srgbClr val="620200"/>
                </a:solidFill>
                <a:latin typeface="Open Sans Bold"/>
              </a:rPr>
              <a:t>. Det er </a:t>
            </a:r>
            <a:r>
              <a:rPr lang="en-US" sz="2287" dirty="0" err="1">
                <a:solidFill>
                  <a:srgbClr val="620200"/>
                </a:solidFill>
                <a:latin typeface="Open Sans Bold"/>
              </a:rPr>
              <a:t>ikke</a:t>
            </a:r>
            <a:r>
              <a:rPr lang="en-US" sz="2287" dirty="0">
                <a:solidFill>
                  <a:srgbClr val="620200"/>
                </a:solidFill>
                <a:latin typeface="Open Sans Bold"/>
              </a:rPr>
              <a:t> et </a:t>
            </a:r>
            <a:r>
              <a:rPr lang="en-US" sz="2287" dirty="0" err="1">
                <a:solidFill>
                  <a:srgbClr val="620200"/>
                </a:solidFill>
                <a:latin typeface="Open Sans Bold"/>
              </a:rPr>
              <a:t>nytt</a:t>
            </a:r>
            <a:r>
              <a:rPr lang="en-US" sz="2287" dirty="0">
                <a:solidFill>
                  <a:srgbClr val="620200"/>
                </a:solidFill>
                <a:latin typeface="Open Sans Bold"/>
              </a:rPr>
              <a:t> </a:t>
            </a:r>
            <a:r>
              <a:rPr lang="en-US" sz="2287" dirty="0" err="1">
                <a:solidFill>
                  <a:srgbClr val="620200"/>
                </a:solidFill>
                <a:latin typeface="Open Sans Bold"/>
              </a:rPr>
              <a:t>fenomen</a:t>
            </a:r>
            <a:r>
              <a:rPr lang="en-US" sz="2287" dirty="0">
                <a:solidFill>
                  <a:srgbClr val="620200"/>
                </a:solidFill>
                <a:latin typeface="Open Sans Bold"/>
              </a:rPr>
              <a:t> det å </a:t>
            </a:r>
            <a:r>
              <a:rPr lang="en-US" sz="2287" dirty="0" err="1">
                <a:solidFill>
                  <a:srgbClr val="620200"/>
                </a:solidFill>
                <a:latin typeface="Open Sans Bold"/>
              </a:rPr>
              <a:t>fremstille</a:t>
            </a:r>
            <a:r>
              <a:rPr lang="en-US" sz="2287" dirty="0">
                <a:solidFill>
                  <a:srgbClr val="620200"/>
                </a:solidFill>
                <a:latin typeface="Open Sans Bold"/>
              </a:rPr>
              <a:t> Jesus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av sin </a:t>
            </a:r>
            <a:r>
              <a:rPr lang="en-US" sz="2287" dirty="0" err="1">
                <a:solidFill>
                  <a:srgbClr val="620200"/>
                </a:solidFill>
                <a:latin typeface="Open Sans Bold"/>
              </a:rPr>
              <a:t>eget</a:t>
            </a:r>
            <a:r>
              <a:rPr lang="en-US" sz="2287" dirty="0">
                <a:solidFill>
                  <a:srgbClr val="620200"/>
                </a:solidFill>
                <a:latin typeface="Open Sans Bold"/>
              </a:rPr>
              <a:t> folk,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noen</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kunne</a:t>
            </a:r>
            <a:r>
              <a:rPr lang="en-US" sz="2287" dirty="0">
                <a:solidFill>
                  <a:srgbClr val="620200"/>
                </a:solidFill>
                <a:latin typeface="Open Sans Bold"/>
              </a:rPr>
              <a:t> </a:t>
            </a:r>
            <a:r>
              <a:rPr lang="en-US" sz="2287" dirty="0" err="1">
                <a:solidFill>
                  <a:srgbClr val="620200"/>
                </a:solidFill>
                <a:latin typeface="Open Sans Bold"/>
              </a:rPr>
              <a:t>vært</a:t>
            </a:r>
            <a:r>
              <a:rPr lang="en-US" sz="2287" dirty="0">
                <a:solidFill>
                  <a:srgbClr val="620200"/>
                </a:solidFill>
                <a:latin typeface="Open Sans Bold"/>
              </a:rPr>
              <a:t> </a:t>
            </a:r>
            <a:r>
              <a:rPr lang="en-US" sz="2287" dirty="0" err="1">
                <a:solidFill>
                  <a:srgbClr val="620200"/>
                </a:solidFill>
                <a:latin typeface="Open Sans Bold"/>
              </a:rPr>
              <a:t>midt</a:t>
            </a:r>
            <a:r>
              <a:rPr lang="en-US" sz="2287" dirty="0">
                <a:solidFill>
                  <a:srgbClr val="620200"/>
                </a:solidFill>
                <a:latin typeface="Open Sans Bold"/>
              </a:rPr>
              <a:t> </a:t>
            </a:r>
            <a:r>
              <a:rPr lang="en-US" sz="2287" dirty="0" err="1">
                <a:solidFill>
                  <a:srgbClr val="620200"/>
                </a:solidFill>
                <a:latin typeface="Open Sans Bold"/>
              </a:rPr>
              <a:t>iblant</a:t>
            </a:r>
            <a:r>
              <a:rPr lang="en-US" sz="2287" dirty="0">
                <a:solidFill>
                  <a:srgbClr val="620200"/>
                </a:solidFill>
                <a:latin typeface="Open Sans Bold"/>
              </a:rPr>
              <a:t> </a:t>
            </a:r>
            <a:r>
              <a:rPr lang="en-US" sz="2287" dirty="0" err="1">
                <a:solidFill>
                  <a:srgbClr val="620200"/>
                </a:solidFill>
                <a:latin typeface="Open Sans Bold"/>
              </a:rPr>
              <a:t>oss</a:t>
            </a:r>
            <a:r>
              <a:rPr lang="en-US" sz="2287" dirty="0">
                <a:solidFill>
                  <a:srgbClr val="620200"/>
                </a:solidFill>
                <a:latin typeface="Open Sans Bold"/>
              </a:rPr>
              <a:t> </a:t>
            </a:r>
            <a:r>
              <a:rPr lang="en-US" sz="2287" dirty="0" err="1">
                <a:solidFill>
                  <a:srgbClr val="620200"/>
                </a:solidFill>
                <a:latin typeface="Open Sans Bold"/>
              </a:rPr>
              <a:t>slik</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det </a:t>
            </a:r>
            <a:r>
              <a:rPr lang="en-US" sz="2287" dirty="0" err="1">
                <a:solidFill>
                  <a:srgbClr val="620200"/>
                </a:solidFill>
                <a:latin typeface="Open Sans Bold"/>
              </a:rPr>
              <a:t>står</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Matt. 18,20 “For </a:t>
            </a:r>
            <a:r>
              <a:rPr lang="en-US" sz="2287" dirty="0" err="1">
                <a:solidFill>
                  <a:srgbClr val="620200"/>
                </a:solidFill>
                <a:latin typeface="Open Sans Bold"/>
              </a:rPr>
              <a:t>hvor</a:t>
            </a:r>
            <a:r>
              <a:rPr lang="en-US" sz="2287" dirty="0">
                <a:solidFill>
                  <a:srgbClr val="620200"/>
                </a:solidFill>
                <a:latin typeface="Open Sans Bold"/>
              </a:rPr>
              <a:t> to </a:t>
            </a:r>
            <a:r>
              <a:rPr lang="en-US" sz="2287" dirty="0" err="1">
                <a:solidFill>
                  <a:srgbClr val="620200"/>
                </a:solidFill>
                <a:latin typeface="Open Sans Bold"/>
              </a:rPr>
              <a:t>eller</a:t>
            </a:r>
            <a:r>
              <a:rPr lang="en-US" sz="2287" dirty="0">
                <a:solidFill>
                  <a:srgbClr val="620200"/>
                </a:solidFill>
                <a:latin typeface="Open Sans Bold"/>
              </a:rPr>
              <a:t> </a:t>
            </a:r>
            <a:r>
              <a:rPr lang="en-US" sz="2287" dirty="0" err="1">
                <a:solidFill>
                  <a:srgbClr val="620200"/>
                </a:solidFill>
                <a:latin typeface="Open Sans Bold"/>
              </a:rPr>
              <a:t>tre</a:t>
            </a:r>
            <a:r>
              <a:rPr lang="en-US" sz="2287" dirty="0">
                <a:solidFill>
                  <a:srgbClr val="620200"/>
                </a:solidFill>
                <a:latin typeface="Open Sans Bold"/>
              </a:rPr>
              <a:t> er samlet </a:t>
            </a:r>
            <a:r>
              <a:rPr lang="en-US" sz="2287" dirty="0" err="1">
                <a:solidFill>
                  <a:srgbClr val="620200"/>
                </a:solidFill>
                <a:latin typeface="Open Sans Bold"/>
              </a:rPr>
              <a:t>i</a:t>
            </a:r>
            <a:r>
              <a:rPr lang="en-US" sz="2287" dirty="0">
                <a:solidFill>
                  <a:srgbClr val="620200"/>
                </a:solidFill>
                <a:latin typeface="Open Sans Bold"/>
              </a:rPr>
              <a:t> mitt </a:t>
            </a:r>
            <a:r>
              <a:rPr lang="en-US" sz="2287" dirty="0" err="1">
                <a:solidFill>
                  <a:srgbClr val="620200"/>
                </a:solidFill>
                <a:latin typeface="Open Sans Bold"/>
              </a:rPr>
              <a:t>navn</a:t>
            </a:r>
            <a:r>
              <a:rPr lang="en-US" sz="2287" dirty="0">
                <a:solidFill>
                  <a:srgbClr val="620200"/>
                </a:solidFill>
                <a:latin typeface="Open Sans Bold"/>
              </a:rPr>
              <a:t>, der er </a:t>
            </a:r>
            <a:r>
              <a:rPr lang="en-US" sz="2287" dirty="0" err="1">
                <a:solidFill>
                  <a:srgbClr val="620200"/>
                </a:solidFill>
                <a:latin typeface="Open Sans Bold"/>
              </a:rPr>
              <a:t>jeg</a:t>
            </a:r>
            <a:r>
              <a:rPr lang="en-US" sz="2287" dirty="0">
                <a:solidFill>
                  <a:srgbClr val="620200"/>
                </a:solidFill>
                <a:latin typeface="Open Sans Bold"/>
              </a:rPr>
              <a:t> </a:t>
            </a:r>
            <a:r>
              <a:rPr lang="en-US" sz="2287" dirty="0" err="1">
                <a:solidFill>
                  <a:srgbClr val="620200"/>
                </a:solidFill>
                <a:latin typeface="Open Sans Bold"/>
              </a:rPr>
              <a:t>midt</a:t>
            </a:r>
            <a:r>
              <a:rPr lang="en-US" sz="2287" dirty="0">
                <a:solidFill>
                  <a:srgbClr val="620200"/>
                </a:solidFill>
                <a:latin typeface="Open Sans Bold"/>
              </a:rPr>
              <a:t> </a:t>
            </a:r>
            <a:r>
              <a:rPr lang="en-US" sz="2287" dirty="0" err="1">
                <a:solidFill>
                  <a:srgbClr val="620200"/>
                </a:solidFill>
                <a:latin typeface="Open Sans Bold"/>
              </a:rPr>
              <a:t>iblant</a:t>
            </a:r>
            <a:r>
              <a:rPr lang="en-US" sz="2287" dirty="0">
                <a:solidFill>
                  <a:srgbClr val="620200"/>
                </a:solidFill>
                <a:latin typeface="Open Sans Bold"/>
              </a:rPr>
              <a:t> dem.”. Her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flere</a:t>
            </a:r>
            <a:r>
              <a:rPr lang="en-US" sz="2287" dirty="0">
                <a:solidFill>
                  <a:srgbClr val="620200"/>
                </a:solidFill>
                <a:latin typeface="Open Sans Bold"/>
              </a:rPr>
              <a:t> </a:t>
            </a:r>
            <a:r>
              <a:rPr lang="en-US" sz="2287" dirty="0" err="1">
                <a:solidFill>
                  <a:srgbClr val="620200"/>
                </a:solidFill>
                <a:latin typeface="Open Sans Bold"/>
              </a:rPr>
              <a:t>kulturer</a:t>
            </a:r>
            <a:r>
              <a:rPr lang="en-US" sz="2287" dirty="0">
                <a:solidFill>
                  <a:srgbClr val="620200"/>
                </a:solidFill>
                <a:latin typeface="Open Sans Bold"/>
              </a:rPr>
              <a:t> tatt det </a:t>
            </a:r>
            <a:r>
              <a:rPr lang="en-US" sz="2287" dirty="0" err="1">
                <a:solidFill>
                  <a:srgbClr val="620200"/>
                </a:solidFill>
                <a:latin typeface="Open Sans Bold"/>
              </a:rPr>
              <a:t>som</a:t>
            </a:r>
            <a:r>
              <a:rPr lang="en-US" sz="2287" dirty="0">
                <a:solidFill>
                  <a:srgbClr val="620200"/>
                </a:solidFill>
                <a:latin typeface="Open Sans Bold"/>
              </a:rPr>
              <a:t> om Jesus var </a:t>
            </a:r>
            <a:r>
              <a:rPr lang="en-US" sz="2287" dirty="0" err="1">
                <a:solidFill>
                  <a:srgbClr val="620200"/>
                </a:solidFill>
                <a:latin typeface="Open Sans Bold"/>
              </a:rPr>
              <a:t>en</a:t>
            </a:r>
            <a:r>
              <a:rPr lang="en-US" sz="2287" dirty="0">
                <a:solidFill>
                  <a:srgbClr val="620200"/>
                </a:solidFill>
                <a:latin typeface="Open Sans Bold"/>
              </a:rPr>
              <a:t> av dem,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går</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det </a:t>
            </a:r>
            <a:r>
              <a:rPr lang="en-US" sz="2287" dirty="0" err="1">
                <a:solidFill>
                  <a:srgbClr val="620200"/>
                </a:solidFill>
                <a:latin typeface="Open Sans Bold"/>
              </a:rPr>
              <a:t>skjulte</a:t>
            </a:r>
            <a:r>
              <a:rPr lang="en-US" sz="2287" dirty="0">
                <a:solidFill>
                  <a:srgbClr val="620200"/>
                </a:solidFill>
                <a:latin typeface="Open Sans Bold"/>
              </a:rPr>
              <a:t>, med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alltid</a:t>
            </a:r>
            <a:r>
              <a:rPr lang="en-US" sz="2287" dirty="0">
                <a:solidFill>
                  <a:srgbClr val="620200"/>
                </a:solidFill>
                <a:latin typeface="Open Sans Bold"/>
              </a:rPr>
              <a:t> er der for dem. I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barnebibel</a:t>
            </a:r>
            <a:r>
              <a:rPr lang="en-US" sz="2287" dirty="0">
                <a:solidFill>
                  <a:srgbClr val="620200"/>
                </a:solidFill>
                <a:latin typeface="Open Sans Bold"/>
              </a:rPr>
              <a:t> </a:t>
            </a:r>
            <a:r>
              <a:rPr lang="en-US" sz="2287" dirty="0" err="1">
                <a:solidFill>
                  <a:srgbClr val="620200"/>
                </a:solidFill>
                <a:latin typeface="Open Sans Bold"/>
              </a:rPr>
              <a:t>produsert</a:t>
            </a:r>
            <a:r>
              <a:rPr lang="en-US" sz="2287" dirty="0">
                <a:solidFill>
                  <a:srgbClr val="620200"/>
                </a:solidFill>
                <a:latin typeface="Open Sans Bold"/>
              </a:rPr>
              <a:t> for det </a:t>
            </a:r>
            <a:r>
              <a:rPr lang="en-US" sz="2287" dirty="0" err="1">
                <a:solidFill>
                  <a:srgbClr val="620200"/>
                </a:solidFill>
                <a:latin typeface="Open Sans Bold"/>
              </a:rPr>
              <a:t>tibetanske</a:t>
            </a:r>
            <a:r>
              <a:rPr lang="en-US" sz="2287" dirty="0">
                <a:solidFill>
                  <a:srgbClr val="620200"/>
                </a:solidFill>
                <a:latin typeface="Open Sans Bold"/>
              </a:rPr>
              <a:t> folk </a:t>
            </a:r>
            <a:r>
              <a:rPr lang="en-US" sz="2287" dirty="0" err="1">
                <a:solidFill>
                  <a:srgbClr val="620200"/>
                </a:solidFill>
                <a:latin typeface="Open Sans Bold"/>
              </a:rPr>
              <a:t>i</a:t>
            </a:r>
            <a:r>
              <a:rPr lang="en-US" sz="2287" dirty="0">
                <a:solidFill>
                  <a:srgbClr val="620200"/>
                </a:solidFill>
                <a:latin typeface="Open Sans Bold"/>
              </a:rPr>
              <a:t> Kina, ser man </a:t>
            </a:r>
            <a:r>
              <a:rPr lang="en-US" sz="2287" dirty="0" err="1">
                <a:solidFill>
                  <a:srgbClr val="620200"/>
                </a:solidFill>
                <a:latin typeface="Open Sans Bold"/>
              </a:rPr>
              <a:t>på</a:t>
            </a:r>
            <a:r>
              <a:rPr lang="en-US" sz="2287" dirty="0">
                <a:solidFill>
                  <a:srgbClr val="620200"/>
                </a:solidFill>
                <a:latin typeface="Open Sans Bold"/>
              </a:rPr>
              <a:t> </a:t>
            </a:r>
            <a:r>
              <a:rPr lang="en-US" sz="2287" dirty="0" err="1">
                <a:solidFill>
                  <a:srgbClr val="620200"/>
                </a:solidFill>
                <a:latin typeface="Open Sans Bold"/>
              </a:rPr>
              <a:t>illustrasjonene</a:t>
            </a:r>
            <a:r>
              <a:rPr lang="en-US" sz="2287" dirty="0">
                <a:solidFill>
                  <a:srgbClr val="620200"/>
                </a:solidFill>
                <a:latin typeface="Open Sans Bold"/>
              </a:rPr>
              <a:t> at Jesus </a:t>
            </a:r>
            <a:r>
              <a:rPr lang="en-US" sz="2287" dirty="0" err="1">
                <a:solidFill>
                  <a:srgbClr val="620200"/>
                </a:solidFill>
                <a:latin typeface="Open Sans Bold"/>
              </a:rPr>
              <a:t>og</a:t>
            </a:r>
            <a:r>
              <a:rPr lang="en-US" sz="2287" dirty="0">
                <a:solidFill>
                  <a:srgbClr val="620200"/>
                </a:solidFill>
                <a:latin typeface="Open Sans Bold"/>
              </a:rPr>
              <a:t> </a:t>
            </a:r>
            <a:r>
              <a:rPr lang="en-US" sz="2287" dirty="0" err="1">
                <a:solidFill>
                  <a:srgbClr val="620200"/>
                </a:solidFill>
                <a:latin typeface="Open Sans Bold"/>
              </a:rPr>
              <a:t>folkene</a:t>
            </a:r>
            <a:r>
              <a:rPr lang="en-US" sz="2287" dirty="0">
                <a:solidFill>
                  <a:srgbClr val="620200"/>
                </a:solidFill>
                <a:latin typeface="Open Sans Bold"/>
              </a:rPr>
              <a:t> </a:t>
            </a:r>
            <a:r>
              <a:rPr lang="en-US" sz="2287" dirty="0" err="1">
                <a:solidFill>
                  <a:srgbClr val="620200"/>
                </a:solidFill>
                <a:latin typeface="Open Sans Bold"/>
              </a:rPr>
              <a:t>rundt</a:t>
            </a:r>
            <a:r>
              <a:rPr lang="en-US" sz="2287" dirty="0">
                <a:solidFill>
                  <a:srgbClr val="620200"/>
                </a:solidFill>
                <a:latin typeface="Open Sans Bold"/>
              </a:rPr>
              <a:t> ham </a:t>
            </a:r>
            <a:r>
              <a:rPr lang="en-US" sz="2287" dirty="0" err="1">
                <a:solidFill>
                  <a:srgbClr val="620200"/>
                </a:solidFill>
                <a:latin typeface="Open Sans Bold"/>
              </a:rPr>
              <a:t>går</a:t>
            </a:r>
            <a:r>
              <a:rPr lang="en-US" sz="2287" dirty="0">
                <a:solidFill>
                  <a:srgbClr val="620200"/>
                </a:solidFill>
                <a:latin typeface="Open Sans Bold"/>
              </a:rPr>
              <a:t> med </a:t>
            </a:r>
            <a:r>
              <a:rPr lang="en-US" sz="2287" dirty="0" err="1">
                <a:solidFill>
                  <a:srgbClr val="620200"/>
                </a:solidFill>
                <a:latin typeface="Open Sans Bold"/>
              </a:rPr>
              <a:t>klær</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kan</a:t>
            </a:r>
            <a:r>
              <a:rPr lang="en-US" sz="2287" dirty="0">
                <a:solidFill>
                  <a:srgbClr val="620200"/>
                </a:solidFill>
                <a:latin typeface="Open Sans Bold"/>
              </a:rPr>
              <a:t> </a:t>
            </a:r>
            <a:r>
              <a:rPr lang="en-US" sz="2287" dirty="0" err="1">
                <a:solidFill>
                  <a:srgbClr val="620200"/>
                </a:solidFill>
                <a:latin typeface="Open Sans Bold"/>
              </a:rPr>
              <a:t>minne</a:t>
            </a:r>
            <a:r>
              <a:rPr lang="en-US" sz="2287" dirty="0">
                <a:solidFill>
                  <a:srgbClr val="620200"/>
                </a:solidFill>
                <a:latin typeface="Open Sans Bold"/>
              </a:rPr>
              <a:t> om </a:t>
            </a:r>
            <a:r>
              <a:rPr lang="en-US" sz="2287" dirty="0" err="1">
                <a:solidFill>
                  <a:srgbClr val="620200"/>
                </a:solidFill>
                <a:latin typeface="Open Sans Bold"/>
              </a:rPr>
              <a:t>klærne</a:t>
            </a:r>
            <a:r>
              <a:rPr lang="en-US" sz="2287" dirty="0">
                <a:solidFill>
                  <a:srgbClr val="620200"/>
                </a:solidFill>
                <a:latin typeface="Open Sans Bold"/>
              </a:rPr>
              <a:t> </a:t>
            </a:r>
            <a:r>
              <a:rPr lang="en-US" sz="2287" dirty="0" err="1">
                <a:solidFill>
                  <a:srgbClr val="620200"/>
                </a:solidFill>
                <a:latin typeface="Open Sans Bold"/>
              </a:rPr>
              <a:t>tibetanerne</a:t>
            </a:r>
            <a:r>
              <a:rPr lang="en-US" sz="2287" dirty="0">
                <a:solidFill>
                  <a:srgbClr val="620200"/>
                </a:solidFill>
                <a:latin typeface="Open Sans Bold"/>
              </a:rPr>
              <a:t> </a:t>
            </a:r>
            <a:r>
              <a:rPr lang="en-US" sz="2287" dirty="0" err="1">
                <a:solidFill>
                  <a:srgbClr val="620200"/>
                </a:solidFill>
                <a:latin typeface="Open Sans Bold"/>
              </a:rPr>
              <a:t>går</a:t>
            </a:r>
            <a:r>
              <a:rPr lang="en-US" sz="2287" dirty="0">
                <a:solidFill>
                  <a:srgbClr val="620200"/>
                </a:solidFill>
                <a:latin typeface="Open Sans Bold"/>
              </a:rPr>
              <a:t> med </a:t>
            </a:r>
          </a:p>
          <a:p>
            <a:pPr algn="ctr">
              <a:lnSpc>
                <a:spcPts val="3201"/>
              </a:lnSpc>
            </a:pPr>
            <a:endParaRPr lang="en-US" sz="2287" dirty="0">
              <a:solidFill>
                <a:srgbClr val="620200"/>
              </a:solidFill>
              <a:latin typeface="Open Sans Bold"/>
            </a:endParaRPr>
          </a:p>
          <a:p>
            <a:pPr algn="ctr">
              <a:lnSpc>
                <a:spcPts val="3201"/>
              </a:lnSpc>
            </a:pPr>
            <a:r>
              <a:rPr lang="en-US" sz="2287" dirty="0" err="1">
                <a:solidFill>
                  <a:srgbClr val="620200"/>
                </a:solidFill>
                <a:latin typeface="Open Sans Bold"/>
              </a:rPr>
              <a:t>Noen</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også</a:t>
            </a:r>
            <a:r>
              <a:rPr lang="en-US" sz="2287" dirty="0">
                <a:solidFill>
                  <a:srgbClr val="620200"/>
                </a:solidFill>
                <a:latin typeface="Open Sans Bold"/>
              </a:rPr>
              <a:t> </a:t>
            </a:r>
            <a:r>
              <a:rPr lang="en-US" sz="2287" dirty="0" err="1">
                <a:solidFill>
                  <a:srgbClr val="620200"/>
                </a:solidFill>
                <a:latin typeface="Open Sans Bold"/>
              </a:rPr>
              <a:t>gått</a:t>
            </a:r>
            <a:r>
              <a:rPr lang="en-US" sz="2287" dirty="0">
                <a:solidFill>
                  <a:srgbClr val="620200"/>
                </a:solidFill>
                <a:latin typeface="Open Sans Bold"/>
              </a:rPr>
              <a:t> </a:t>
            </a:r>
            <a:r>
              <a:rPr lang="en-US" sz="2287" dirty="0" err="1">
                <a:solidFill>
                  <a:srgbClr val="620200"/>
                </a:solidFill>
                <a:latin typeface="Open Sans Bold"/>
              </a:rPr>
              <a:t>til</a:t>
            </a:r>
            <a:r>
              <a:rPr lang="en-US" sz="2287" dirty="0">
                <a:solidFill>
                  <a:srgbClr val="620200"/>
                </a:solidFill>
                <a:latin typeface="Open Sans Bold"/>
              </a:rPr>
              <a:t> det </a:t>
            </a:r>
            <a:r>
              <a:rPr lang="en-US" sz="2287" dirty="0" err="1">
                <a:solidFill>
                  <a:srgbClr val="620200"/>
                </a:solidFill>
                <a:latin typeface="Open Sans Bold"/>
              </a:rPr>
              <a:t>skrittet</a:t>
            </a:r>
            <a:r>
              <a:rPr lang="en-US" sz="2287" dirty="0">
                <a:solidFill>
                  <a:srgbClr val="620200"/>
                </a:solidFill>
                <a:latin typeface="Open Sans Bold"/>
              </a:rPr>
              <a:t> </a:t>
            </a:r>
            <a:r>
              <a:rPr lang="en-US" sz="2287" dirty="0" err="1">
                <a:solidFill>
                  <a:srgbClr val="620200"/>
                </a:solidFill>
                <a:latin typeface="Open Sans Bold"/>
              </a:rPr>
              <a:t>og</a:t>
            </a:r>
            <a:r>
              <a:rPr lang="en-US" sz="2287" dirty="0">
                <a:solidFill>
                  <a:srgbClr val="620200"/>
                </a:solidFill>
                <a:latin typeface="Open Sans Bold"/>
              </a:rPr>
              <a:t> </a:t>
            </a:r>
            <a:r>
              <a:rPr lang="en-US" sz="2287" dirty="0" err="1">
                <a:solidFill>
                  <a:srgbClr val="620200"/>
                </a:solidFill>
                <a:latin typeface="Open Sans Bold"/>
              </a:rPr>
              <a:t>fremstille</a:t>
            </a:r>
            <a:r>
              <a:rPr lang="en-US" sz="2287" dirty="0">
                <a:solidFill>
                  <a:srgbClr val="620200"/>
                </a:solidFill>
                <a:latin typeface="Open Sans Bold"/>
              </a:rPr>
              <a:t> Jesus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kvinne</a:t>
            </a:r>
            <a:r>
              <a:rPr lang="en-US" sz="2287" dirty="0">
                <a:solidFill>
                  <a:srgbClr val="620200"/>
                </a:solidFill>
                <a:latin typeface="Open Sans Bold"/>
              </a:rPr>
              <a:t>. Dette er </a:t>
            </a:r>
            <a:r>
              <a:rPr lang="en-US" sz="2287" dirty="0" err="1">
                <a:solidFill>
                  <a:srgbClr val="620200"/>
                </a:solidFill>
                <a:latin typeface="Open Sans Bold"/>
              </a:rPr>
              <a:t>kanskje</a:t>
            </a:r>
            <a:r>
              <a:rPr lang="en-US" sz="2287" dirty="0">
                <a:solidFill>
                  <a:srgbClr val="620200"/>
                </a:solidFill>
                <a:latin typeface="Open Sans Bold"/>
              </a:rPr>
              <a:t> </a:t>
            </a:r>
            <a:r>
              <a:rPr lang="en-US" sz="2287" dirty="0" err="1">
                <a:solidFill>
                  <a:srgbClr val="620200"/>
                </a:solidFill>
                <a:latin typeface="Open Sans Bold"/>
              </a:rPr>
              <a:t>litt</a:t>
            </a:r>
            <a:r>
              <a:rPr lang="en-US" sz="2287" dirty="0">
                <a:solidFill>
                  <a:srgbClr val="620200"/>
                </a:solidFill>
                <a:latin typeface="Open Sans Bold"/>
              </a:rPr>
              <a:t> </a:t>
            </a:r>
            <a:r>
              <a:rPr lang="en-US" sz="2287" dirty="0" err="1">
                <a:solidFill>
                  <a:srgbClr val="620200"/>
                </a:solidFill>
                <a:latin typeface="Open Sans Bold"/>
              </a:rPr>
              <a:t>mer</a:t>
            </a:r>
            <a:r>
              <a:rPr lang="en-US" sz="2287" dirty="0">
                <a:solidFill>
                  <a:srgbClr val="620200"/>
                </a:solidFill>
                <a:latin typeface="Open Sans Bold"/>
              </a:rPr>
              <a:t> </a:t>
            </a:r>
            <a:r>
              <a:rPr lang="en-US" sz="2287" dirty="0" err="1">
                <a:solidFill>
                  <a:srgbClr val="620200"/>
                </a:solidFill>
                <a:latin typeface="Open Sans Bold"/>
              </a:rPr>
              <a:t>omdiskutert</a:t>
            </a:r>
            <a:r>
              <a:rPr lang="en-US" sz="2287" dirty="0">
                <a:solidFill>
                  <a:srgbClr val="620200"/>
                </a:solidFill>
                <a:latin typeface="Open Sans Bold"/>
              </a:rPr>
              <a:t> </a:t>
            </a:r>
            <a:r>
              <a:rPr lang="en-US" sz="2287" dirty="0" err="1">
                <a:solidFill>
                  <a:srgbClr val="620200"/>
                </a:solidFill>
                <a:latin typeface="Open Sans Bold"/>
              </a:rPr>
              <a:t>enn</a:t>
            </a:r>
            <a:r>
              <a:rPr lang="en-US" sz="2287" dirty="0">
                <a:solidFill>
                  <a:srgbClr val="620200"/>
                </a:solidFill>
                <a:latin typeface="Open Sans Bold"/>
              </a:rPr>
              <a:t> å </a:t>
            </a:r>
            <a:r>
              <a:rPr lang="en-US" sz="2287" dirty="0" err="1">
                <a:solidFill>
                  <a:srgbClr val="620200"/>
                </a:solidFill>
                <a:latin typeface="Open Sans Bold"/>
              </a:rPr>
              <a:t>fremstille</a:t>
            </a:r>
            <a:r>
              <a:rPr lang="en-US" sz="2287" dirty="0">
                <a:solidFill>
                  <a:srgbClr val="620200"/>
                </a:solidFill>
                <a:latin typeface="Open Sans Bold"/>
              </a:rPr>
              <a:t> ham med </a:t>
            </a:r>
            <a:r>
              <a:rPr lang="en-US" sz="2287" dirty="0" err="1">
                <a:solidFill>
                  <a:srgbClr val="620200"/>
                </a:solidFill>
                <a:latin typeface="Open Sans Bold"/>
              </a:rPr>
              <a:t>annen</a:t>
            </a:r>
            <a:r>
              <a:rPr lang="en-US" sz="2287" dirty="0">
                <a:solidFill>
                  <a:srgbClr val="620200"/>
                </a:solidFill>
                <a:latin typeface="Open Sans Bold"/>
              </a:rPr>
              <a:t> </a:t>
            </a:r>
            <a:r>
              <a:rPr lang="en-US" sz="2287" dirty="0" err="1">
                <a:solidFill>
                  <a:srgbClr val="620200"/>
                </a:solidFill>
                <a:latin typeface="Open Sans Bold"/>
              </a:rPr>
              <a:t>hudfarge</a:t>
            </a:r>
            <a:r>
              <a:rPr lang="en-US" sz="2287" dirty="0">
                <a:solidFill>
                  <a:srgbClr val="620200"/>
                </a:solidFill>
                <a:latin typeface="Open Sans Bold"/>
              </a:rPr>
              <a:t>. </a:t>
            </a:r>
            <a:r>
              <a:rPr lang="en-US" sz="2287" dirty="0" err="1">
                <a:solidFill>
                  <a:srgbClr val="620200"/>
                </a:solidFill>
                <a:latin typeface="Open Sans Bold"/>
              </a:rPr>
              <a:t>Likevel</a:t>
            </a:r>
            <a:r>
              <a:rPr lang="en-US" sz="2287" dirty="0">
                <a:solidFill>
                  <a:srgbClr val="620200"/>
                </a:solidFill>
                <a:latin typeface="Open Sans Bold"/>
              </a:rPr>
              <a:t> </a:t>
            </a:r>
            <a:r>
              <a:rPr lang="en-US" sz="2287" dirty="0" err="1">
                <a:solidFill>
                  <a:srgbClr val="620200"/>
                </a:solidFill>
                <a:latin typeface="Open Sans Bold"/>
              </a:rPr>
              <a:t>kan</a:t>
            </a:r>
            <a:r>
              <a:rPr lang="en-US" sz="2287" dirty="0">
                <a:solidFill>
                  <a:srgbClr val="620200"/>
                </a:solidFill>
                <a:latin typeface="Open Sans Bold"/>
              </a:rPr>
              <a:t> det </a:t>
            </a:r>
            <a:r>
              <a:rPr lang="en-US" sz="2287" dirty="0" err="1">
                <a:solidFill>
                  <a:srgbClr val="620200"/>
                </a:solidFill>
                <a:latin typeface="Open Sans Bold"/>
              </a:rPr>
              <a:t>være</a:t>
            </a:r>
            <a:r>
              <a:rPr lang="en-US" sz="2287" dirty="0">
                <a:solidFill>
                  <a:srgbClr val="620200"/>
                </a:solidFill>
                <a:latin typeface="Open Sans Bold"/>
              </a:rPr>
              <a:t> </a:t>
            </a:r>
            <a:r>
              <a:rPr lang="en-US" sz="2287" dirty="0" err="1">
                <a:solidFill>
                  <a:srgbClr val="620200"/>
                </a:solidFill>
                <a:latin typeface="Open Sans Bold"/>
              </a:rPr>
              <a:t>forståelig</a:t>
            </a:r>
            <a:r>
              <a:rPr lang="en-US" sz="2287" dirty="0">
                <a:solidFill>
                  <a:srgbClr val="620200"/>
                </a:solidFill>
                <a:latin typeface="Open Sans Bold"/>
              </a:rPr>
              <a:t> at de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gang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vært</a:t>
            </a:r>
            <a:r>
              <a:rPr lang="en-US" sz="2287" dirty="0">
                <a:solidFill>
                  <a:srgbClr val="620200"/>
                </a:solidFill>
                <a:latin typeface="Open Sans Bold"/>
              </a:rPr>
              <a:t> </a:t>
            </a:r>
            <a:r>
              <a:rPr lang="en-US" sz="2287" dirty="0" err="1">
                <a:solidFill>
                  <a:srgbClr val="620200"/>
                </a:solidFill>
                <a:latin typeface="Open Sans Bold"/>
              </a:rPr>
              <a:t>utsatt</a:t>
            </a:r>
            <a:r>
              <a:rPr lang="en-US" sz="2287" dirty="0">
                <a:solidFill>
                  <a:srgbClr val="620200"/>
                </a:solidFill>
                <a:latin typeface="Open Sans Bold"/>
              </a:rPr>
              <a:t> for </a:t>
            </a:r>
            <a:r>
              <a:rPr lang="en-US" sz="2287" dirty="0" err="1">
                <a:solidFill>
                  <a:srgbClr val="620200"/>
                </a:solidFill>
                <a:latin typeface="Open Sans Bold"/>
              </a:rPr>
              <a:t>overgrep</a:t>
            </a:r>
            <a:r>
              <a:rPr lang="en-US" sz="2287" dirty="0">
                <a:solidFill>
                  <a:srgbClr val="620200"/>
                </a:solidFill>
                <a:latin typeface="Open Sans Bold"/>
              </a:rPr>
              <a:t> av </a:t>
            </a:r>
            <a:r>
              <a:rPr lang="en-US" sz="2287" dirty="0" err="1">
                <a:solidFill>
                  <a:srgbClr val="620200"/>
                </a:solidFill>
                <a:latin typeface="Open Sans Bold"/>
              </a:rPr>
              <a:t>menn</a:t>
            </a:r>
            <a:r>
              <a:rPr lang="en-US" sz="2287" dirty="0">
                <a:solidFill>
                  <a:srgbClr val="620200"/>
                </a:solidFill>
                <a:latin typeface="Open Sans Bold"/>
              </a:rPr>
              <a:t>, </a:t>
            </a:r>
            <a:r>
              <a:rPr lang="en-US" sz="2287" dirty="0" err="1">
                <a:solidFill>
                  <a:srgbClr val="620200"/>
                </a:solidFill>
                <a:latin typeface="Open Sans Bold"/>
              </a:rPr>
              <a:t>kan</a:t>
            </a:r>
            <a:r>
              <a:rPr lang="en-US" sz="2287" dirty="0">
                <a:solidFill>
                  <a:srgbClr val="620200"/>
                </a:solidFill>
                <a:latin typeface="Open Sans Bold"/>
              </a:rPr>
              <a:t> </a:t>
            </a:r>
            <a:r>
              <a:rPr lang="en-US" sz="2287" dirty="0" err="1">
                <a:solidFill>
                  <a:srgbClr val="620200"/>
                </a:solidFill>
                <a:latin typeface="Open Sans Bold"/>
              </a:rPr>
              <a:t>finne</a:t>
            </a:r>
            <a:r>
              <a:rPr lang="en-US" sz="2287" dirty="0">
                <a:solidFill>
                  <a:srgbClr val="620200"/>
                </a:solidFill>
                <a:latin typeface="Open Sans Bold"/>
              </a:rPr>
              <a:t> </a:t>
            </a:r>
            <a:r>
              <a:rPr lang="en-US" sz="2287" dirty="0" err="1">
                <a:solidFill>
                  <a:srgbClr val="620200"/>
                </a:solidFill>
                <a:latin typeface="Open Sans Bold"/>
              </a:rPr>
              <a:t>mer</a:t>
            </a:r>
            <a:r>
              <a:rPr lang="en-US" sz="2287" dirty="0">
                <a:solidFill>
                  <a:srgbClr val="620200"/>
                </a:solidFill>
                <a:latin typeface="Open Sans Bold"/>
              </a:rPr>
              <a:t> </a:t>
            </a:r>
            <a:r>
              <a:rPr lang="en-US" sz="2287" dirty="0" err="1">
                <a:solidFill>
                  <a:srgbClr val="620200"/>
                </a:solidFill>
                <a:latin typeface="Open Sans Bold"/>
              </a:rPr>
              <a:t>trøst</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kvinnelig</a:t>
            </a:r>
            <a:r>
              <a:rPr lang="en-US" sz="2287" dirty="0">
                <a:solidFill>
                  <a:srgbClr val="620200"/>
                </a:solidFill>
                <a:latin typeface="Open Sans Bold"/>
              </a:rPr>
              <a:t> </a:t>
            </a:r>
            <a:r>
              <a:rPr lang="en-US" sz="2287" dirty="0" err="1">
                <a:solidFill>
                  <a:srgbClr val="620200"/>
                </a:solidFill>
                <a:latin typeface="Open Sans Bold"/>
              </a:rPr>
              <a:t>skikkelse</a:t>
            </a:r>
            <a:r>
              <a:rPr lang="en-US" sz="2287" dirty="0">
                <a:solidFill>
                  <a:srgbClr val="620200"/>
                </a:solidFill>
                <a:latin typeface="Open Sans Bold"/>
              </a:rPr>
              <a:t>. </a:t>
            </a:r>
            <a:r>
              <a:rPr lang="en-US" sz="2287" dirty="0" err="1">
                <a:solidFill>
                  <a:srgbClr val="620200"/>
                </a:solidFill>
                <a:latin typeface="Open Sans Bold"/>
              </a:rPr>
              <a:t>Dermed</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de </a:t>
            </a:r>
            <a:r>
              <a:rPr lang="en-US" sz="2287" dirty="0" err="1">
                <a:solidFill>
                  <a:srgbClr val="620200"/>
                </a:solidFill>
                <a:latin typeface="Open Sans Bold"/>
              </a:rPr>
              <a:t>lagd</a:t>
            </a:r>
            <a:r>
              <a:rPr lang="en-US" sz="2287" dirty="0">
                <a:solidFill>
                  <a:srgbClr val="620200"/>
                </a:solidFill>
                <a:latin typeface="Open Sans Bold"/>
              </a:rPr>
              <a:t> kunst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viser</a:t>
            </a:r>
            <a:r>
              <a:rPr lang="en-US" sz="2287" dirty="0">
                <a:solidFill>
                  <a:srgbClr val="620200"/>
                </a:solidFill>
                <a:latin typeface="Open Sans Bold"/>
              </a:rPr>
              <a:t> Jesus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kvinne</a:t>
            </a:r>
            <a:r>
              <a:rPr lang="en-US" sz="2287" dirty="0">
                <a:solidFill>
                  <a:srgbClr val="620200"/>
                </a:solidFill>
                <a:latin typeface="Open Sans Bold"/>
              </a:rPr>
              <a:t>, </a:t>
            </a:r>
            <a:r>
              <a:rPr lang="en-US" sz="2287" dirty="0" err="1">
                <a:solidFill>
                  <a:srgbClr val="620200"/>
                </a:solidFill>
                <a:latin typeface="Open Sans Bold"/>
              </a:rPr>
              <a:t>og</a:t>
            </a:r>
            <a:r>
              <a:rPr lang="en-US" sz="2287" dirty="0">
                <a:solidFill>
                  <a:srgbClr val="620200"/>
                </a:solidFill>
                <a:latin typeface="Open Sans Bold"/>
              </a:rPr>
              <a:t> </a:t>
            </a:r>
            <a:r>
              <a:rPr lang="en-US" sz="2287" dirty="0" err="1">
                <a:solidFill>
                  <a:srgbClr val="620200"/>
                </a:solidFill>
                <a:latin typeface="Open Sans Bold"/>
              </a:rPr>
              <a:t>ikke</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mann</a:t>
            </a:r>
            <a:r>
              <a:rPr lang="en-US" sz="2287" dirty="0">
                <a:solidFill>
                  <a:srgbClr val="620200"/>
                </a:solidFill>
                <a:latin typeface="Open Sans Bold"/>
              </a:rPr>
              <a:t>, </a:t>
            </a:r>
            <a:r>
              <a:rPr lang="en-US" sz="2287" dirty="0" err="1">
                <a:solidFill>
                  <a:srgbClr val="620200"/>
                </a:solidFill>
                <a:latin typeface="Open Sans Bold"/>
              </a:rPr>
              <a:t>slik</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hoveddriften</a:t>
            </a:r>
            <a:r>
              <a:rPr lang="en-US" sz="2287" dirty="0">
                <a:solidFill>
                  <a:srgbClr val="620200"/>
                </a:solidFill>
                <a:latin typeface="Open Sans Bold"/>
              </a:rPr>
              <a:t> av </a:t>
            </a:r>
            <a:r>
              <a:rPr lang="en-US" sz="2287" dirty="0" err="1">
                <a:solidFill>
                  <a:srgbClr val="620200"/>
                </a:solidFill>
                <a:latin typeface="Open Sans Bold"/>
              </a:rPr>
              <a:t>kristuskunst</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vært</a:t>
            </a:r>
            <a:r>
              <a:rPr lang="en-US" sz="2287" dirty="0">
                <a:solidFill>
                  <a:srgbClr val="620200"/>
                </a:solidFill>
                <a:latin typeface="Open Sans Bold"/>
              </a:rPr>
              <a:t>. Rosemary </a:t>
            </a:r>
            <a:r>
              <a:rPr lang="en-US" sz="2287" dirty="0" err="1">
                <a:solidFill>
                  <a:srgbClr val="620200"/>
                </a:solidFill>
                <a:latin typeface="Open Sans Bold"/>
              </a:rPr>
              <a:t>Ruether</a:t>
            </a:r>
            <a:r>
              <a:rPr lang="en-US" sz="2287" dirty="0">
                <a:solidFill>
                  <a:srgbClr val="620200"/>
                </a:solidFill>
                <a:latin typeface="Open Sans Bold"/>
              </a:rPr>
              <a:t> </a:t>
            </a:r>
            <a:r>
              <a:rPr lang="en-US" sz="2287" dirty="0" err="1">
                <a:solidFill>
                  <a:srgbClr val="620200"/>
                </a:solidFill>
                <a:latin typeface="Open Sans Bold"/>
              </a:rPr>
              <a:t>sa</a:t>
            </a:r>
            <a:r>
              <a:rPr lang="en-US" sz="2287" dirty="0">
                <a:solidFill>
                  <a:srgbClr val="620200"/>
                </a:solidFill>
                <a:latin typeface="Open Sans Bold"/>
              </a:rPr>
              <a:t> «Can a male savior save woman?». I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kirke</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New York </a:t>
            </a:r>
            <a:r>
              <a:rPr lang="en-US" sz="2287" dirty="0" err="1">
                <a:solidFill>
                  <a:srgbClr val="620200"/>
                </a:solidFill>
                <a:latin typeface="Open Sans Bold"/>
              </a:rPr>
              <a:t>har</a:t>
            </a:r>
            <a:r>
              <a:rPr lang="en-US" sz="2287" dirty="0">
                <a:solidFill>
                  <a:srgbClr val="620200"/>
                </a:solidFill>
                <a:latin typeface="Open Sans Bold"/>
              </a:rPr>
              <a:t> de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fremstilling</a:t>
            </a:r>
            <a:r>
              <a:rPr lang="en-US" sz="2287" dirty="0">
                <a:solidFill>
                  <a:srgbClr val="620200"/>
                </a:solidFill>
                <a:latin typeface="Open Sans Bold"/>
              </a:rPr>
              <a:t> av Jesus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kvinne</a:t>
            </a:r>
            <a:r>
              <a:rPr lang="en-US" sz="2287" dirty="0">
                <a:solidFill>
                  <a:srgbClr val="620200"/>
                </a:solidFill>
                <a:latin typeface="Open Sans Bold"/>
              </a:rPr>
              <a:t>. Vi </a:t>
            </a:r>
            <a:r>
              <a:rPr lang="en-US" sz="2287" dirty="0" err="1">
                <a:solidFill>
                  <a:srgbClr val="620200"/>
                </a:solidFill>
                <a:latin typeface="Open Sans Bold"/>
              </a:rPr>
              <a:t>understreker</a:t>
            </a:r>
            <a:r>
              <a:rPr lang="en-US" sz="2287" dirty="0">
                <a:solidFill>
                  <a:srgbClr val="620200"/>
                </a:solidFill>
                <a:latin typeface="Open Sans Bold"/>
              </a:rPr>
              <a:t> her at </a:t>
            </a:r>
            <a:r>
              <a:rPr lang="en-US" sz="2287" dirty="0" err="1">
                <a:solidFill>
                  <a:srgbClr val="620200"/>
                </a:solidFill>
                <a:latin typeface="Open Sans Bold"/>
              </a:rPr>
              <a:t>dette</a:t>
            </a:r>
            <a:r>
              <a:rPr lang="en-US" sz="2287" dirty="0">
                <a:solidFill>
                  <a:srgbClr val="620200"/>
                </a:solidFill>
                <a:latin typeface="Open Sans Bold"/>
              </a:rPr>
              <a:t> </a:t>
            </a:r>
            <a:r>
              <a:rPr lang="en-US" sz="2287" dirty="0" err="1">
                <a:solidFill>
                  <a:srgbClr val="620200"/>
                </a:solidFill>
                <a:latin typeface="Open Sans Bold"/>
              </a:rPr>
              <a:t>først</a:t>
            </a:r>
            <a:r>
              <a:rPr lang="en-US" sz="2287" dirty="0">
                <a:solidFill>
                  <a:srgbClr val="620200"/>
                </a:solidFill>
                <a:latin typeface="Open Sans Bold"/>
              </a:rPr>
              <a:t> </a:t>
            </a:r>
            <a:r>
              <a:rPr lang="en-US" sz="2287" dirty="0" err="1">
                <a:solidFill>
                  <a:srgbClr val="620200"/>
                </a:solidFill>
                <a:latin typeface="Open Sans Bold"/>
              </a:rPr>
              <a:t>og</a:t>
            </a:r>
            <a:r>
              <a:rPr lang="en-US" sz="2287" dirty="0">
                <a:solidFill>
                  <a:srgbClr val="620200"/>
                </a:solidFill>
                <a:latin typeface="Open Sans Bold"/>
              </a:rPr>
              <a:t> </a:t>
            </a:r>
            <a:r>
              <a:rPr lang="en-US" sz="2287" dirty="0" err="1">
                <a:solidFill>
                  <a:srgbClr val="620200"/>
                </a:solidFill>
                <a:latin typeface="Open Sans Bold"/>
              </a:rPr>
              <a:t>fremst</a:t>
            </a:r>
            <a:r>
              <a:rPr lang="en-US" sz="2287" dirty="0">
                <a:solidFill>
                  <a:srgbClr val="620200"/>
                </a:solidFill>
                <a:latin typeface="Open Sans Bold"/>
              </a:rPr>
              <a:t> handler om </a:t>
            </a:r>
            <a:r>
              <a:rPr lang="en-US" sz="2287" dirty="0" err="1">
                <a:solidFill>
                  <a:srgbClr val="620200"/>
                </a:solidFill>
                <a:latin typeface="Open Sans Bold"/>
              </a:rPr>
              <a:t>kunstnerisk</a:t>
            </a:r>
            <a:r>
              <a:rPr lang="en-US" sz="2287" dirty="0">
                <a:solidFill>
                  <a:srgbClr val="620200"/>
                </a:solidFill>
                <a:latin typeface="Open Sans Bold"/>
              </a:rPr>
              <a:t> </a:t>
            </a:r>
            <a:r>
              <a:rPr lang="en-US" sz="2287" dirty="0" err="1">
                <a:solidFill>
                  <a:srgbClr val="620200"/>
                </a:solidFill>
                <a:latin typeface="Open Sans Bold"/>
              </a:rPr>
              <a:t>frihet</a:t>
            </a:r>
            <a:r>
              <a:rPr lang="en-US" sz="2287" dirty="0">
                <a:solidFill>
                  <a:srgbClr val="620200"/>
                </a:solidFill>
                <a:latin typeface="Open Sans Bold"/>
              </a:rPr>
              <a:t>, </a:t>
            </a:r>
            <a:r>
              <a:rPr lang="en-US" sz="2287" dirty="0" err="1">
                <a:solidFill>
                  <a:srgbClr val="620200"/>
                </a:solidFill>
                <a:latin typeface="Open Sans Bold"/>
              </a:rPr>
              <a:t>og</a:t>
            </a:r>
            <a:r>
              <a:rPr lang="en-US" sz="2287" dirty="0">
                <a:solidFill>
                  <a:srgbClr val="620200"/>
                </a:solidFill>
                <a:latin typeface="Open Sans Bold"/>
              </a:rPr>
              <a:t> </a:t>
            </a:r>
            <a:r>
              <a:rPr lang="en-US" sz="2287" dirty="0" err="1">
                <a:solidFill>
                  <a:srgbClr val="620200"/>
                </a:solidFill>
                <a:latin typeface="Open Sans Bold"/>
              </a:rPr>
              <a:t>ikke</a:t>
            </a:r>
            <a:r>
              <a:rPr lang="en-US" sz="2287" dirty="0">
                <a:solidFill>
                  <a:srgbClr val="620200"/>
                </a:solidFill>
                <a:latin typeface="Open Sans Bold"/>
              </a:rPr>
              <a:t> </a:t>
            </a:r>
            <a:r>
              <a:rPr lang="en-US" sz="2287" dirty="0" err="1">
                <a:solidFill>
                  <a:srgbClr val="620200"/>
                </a:solidFill>
                <a:latin typeface="Open Sans Bold"/>
              </a:rPr>
              <a:t>nødvendigvis</a:t>
            </a:r>
            <a:r>
              <a:rPr lang="en-US" sz="2287" dirty="0">
                <a:solidFill>
                  <a:srgbClr val="620200"/>
                </a:solidFill>
                <a:latin typeface="Open Sans Bold"/>
              </a:rPr>
              <a:t> den </a:t>
            </a:r>
            <a:r>
              <a:rPr lang="en-US" sz="2287" dirty="0" err="1">
                <a:solidFill>
                  <a:srgbClr val="620200"/>
                </a:solidFill>
                <a:latin typeface="Open Sans Bold"/>
              </a:rPr>
              <a:t>teologisk</a:t>
            </a:r>
            <a:r>
              <a:rPr lang="en-US" sz="2287" dirty="0">
                <a:solidFill>
                  <a:srgbClr val="620200"/>
                </a:solidFill>
                <a:latin typeface="Open Sans Bold"/>
              </a:rPr>
              <a:t> </a:t>
            </a:r>
            <a:r>
              <a:rPr lang="en-US" sz="2287" dirty="0" err="1">
                <a:solidFill>
                  <a:srgbClr val="620200"/>
                </a:solidFill>
                <a:latin typeface="Open Sans Bold"/>
              </a:rPr>
              <a:t>riktige</a:t>
            </a:r>
            <a:r>
              <a:rPr lang="en-US" sz="2287" dirty="0">
                <a:solidFill>
                  <a:srgbClr val="620200"/>
                </a:solidFill>
                <a:latin typeface="Open Sans Bold"/>
              </a:rPr>
              <a:t> </a:t>
            </a:r>
            <a:r>
              <a:rPr lang="en-US" sz="2287" dirty="0" err="1">
                <a:solidFill>
                  <a:srgbClr val="620200"/>
                </a:solidFill>
                <a:latin typeface="Open Sans Bold"/>
              </a:rPr>
              <a:t>fremstillingen</a:t>
            </a:r>
            <a:r>
              <a:rPr lang="en-US" sz="2287" dirty="0">
                <a:solidFill>
                  <a:srgbClr val="620200"/>
                </a:solidFill>
                <a:latin typeface="Open Sans Bold"/>
              </a:rPr>
              <a:t> av Jesus,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i</a:t>
            </a:r>
            <a:r>
              <a:rPr lang="en-US" sz="2287" dirty="0">
                <a:solidFill>
                  <a:srgbClr val="620200"/>
                </a:solidFill>
                <a:latin typeface="Open Sans Bold"/>
              </a:rPr>
              <a:t> </a:t>
            </a:r>
            <a:r>
              <a:rPr lang="en-US" sz="2287" dirty="0" err="1">
                <a:solidFill>
                  <a:srgbClr val="620200"/>
                </a:solidFill>
                <a:latin typeface="Open Sans Bold"/>
              </a:rPr>
              <a:t>følge</a:t>
            </a:r>
            <a:r>
              <a:rPr lang="en-US" sz="2287" dirty="0">
                <a:solidFill>
                  <a:srgbClr val="620200"/>
                </a:solidFill>
                <a:latin typeface="Open Sans Bold"/>
              </a:rPr>
              <a:t> </a:t>
            </a:r>
            <a:r>
              <a:rPr lang="en-US" sz="2287" dirty="0" err="1">
                <a:solidFill>
                  <a:srgbClr val="620200"/>
                </a:solidFill>
                <a:latin typeface="Open Sans Bold"/>
              </a:rPr>
              <a:t>Bibelen</a:t>
            </a:r>
            <a:r>
              <a:rPr lang="en-US" sz="2287" dirty="0">
                <a:solidFill>
                  <a:srgbClr val="620200"/>
                </a:solidFill>
                <a:latin typeface="Open Sans Bold"/>
              </a:rPr>
              <a:t> er </a:t>
            </a:r>
            <a:r>
              <a:rPr lang="en-US" sz="2287" dirty="0" err="1">
                <a:solidFill>
                  <a:srgbClr val="620200"/>
                </a:solidFill>
                <a:latin typeface="Open Sans Bold"/>
              </a:rPr>
              <a:t>mann</a:t>
            </a:r>
            <a:r>
              <a:rPr lang="en-US" sz="2287" dirty="0">
                <a:solidFill>
                  <a:srgbClr val="620200"/>
                </a:solidFill>
                <a:latin typeface="Open Sans Bold"/>
              </a:rPr>
              <a:t>.</a:t>
            </a:r>
          </a:p>
          <a:p>
            <a:pPr algn="ctr">
              <a:lnSpc>
                <a:spcPts val="3201"/>
              </a:lnSpc>
            </a:pPr>
            <a:endParaRPr lang="en-US" sz="2287" dirty="0">
              <a:solidFill>
                <a:srgbClr val="620200"/>
              </a:solidFill>
              <a:latin typeface="Open Sans Bold"/>
            </a:endParaRPr>
          </a:p>
          <a:p>
            <a:pPr algn="ctr">
              <a:lnSpc>
                <a:spcPts val="3201"/>
              </a:lnSpc>
            </a:pPr>
            <a:r>
              <a:rPr lang="en-US" sz="2287" dirty="0">
                <a:solidFill>
                  <a:srgbClr val="620200"/>
                </a:solidFill>
                <a:latin typeface="Open Sans Bold"/>
              </a:rPr>
              <a:t>Det er </a:t>
            </a:r>
            <a:r>
              <a:rPr lang="en-US" sz="2287" dirty="0" err="1">
                <a:solidFill>
                  <a:srgbClr val="620200"/>
                </a:solidFill>
                <a:latin typeface="Open Sans Bold"/>
              </a:rPr>
              <a:t>ikke</a:t>
            </a:r>
            <a:r>
              <a:rPr lang="en-US" sz="2287" dirty="0">
                <a:solidFill>
                  <a:srgbClr val="620200"/>
                </a:solidFill>
                <a:latin typeface="Open Sans Bold"/>
              </a:rPr>
              <a:t> bare </a:t>
            </a:r>
            <a:r>
              <a:rPr lang="en-US" sz="2287" dirty="0" err="1">
                <a:solidFill>
                  <a:srgbClr val="620200"/>
                </a:solidFill>
                <a:latin typeface="Open Sans Bold"/>
              </a:rPr>
              <a:t>når</a:t>
            </a:r>
            <a:r>
              <a:rPr lang="en-US" sz="2287" dirty="0">
                <a:solidFill>
                  <a:srgbClr val="620200"/>
                </a:solidFill>
                <a:latin typeface="Open Sans Bold"/>
              </a:rPr>
              <a:t> det </a:t>
            </a:r>
            <a:r>
              <a:rPr lang="en-US" sz="2287" dirty="0" err="1">
                <a:solidFill>
                  <a:srgbClr val="620200"/>
                </a:solidFill>
                <a:latin typeface="Open Sans Bold"/>
              </a:rPr>
              <a:t>kommer</a:t>
            </a:r>
            <a:r>
              <a:rPr lang="en-US" sz="2287" dirty="0">
                <a:solidFill>
                  <a:srgbClr val="620200"/>
                </a:solidFill>
                <a:latin typeface="Open Sans Bold"/>
              </a:rPr>
              <a:t> </a:t>
            </a:r>
            <a:r>
              <a:rPr lang="en-US" sz="2287" dirty="0" err="1">
                <a:solidFill>
                  <a:srgbClr val="620200"/>
                </a:solidFill>
                <a:latin typeface="Open Sans Bold"/>
              </a:rPr>
              <a:t>til</a:t>
            </a:r>
            <a:r>
              <a:rPr lang="en-US" sz="2287" dirty="0">
                <a:solidFill>
                  <a:srgbClr val="620200"/>
                </a:solidFill>
                <a:latin typeface="Open Sans Bold"/>
              </a:rPr>
              <a:t> </a:t>
            </a:r>
            <a:r>
              <a:rPr lang="en-US" sz="2287" dirty="0" err="1">
                <a:solidFill>
                  <a:srgbClr val="620200"/>
                </a:solidFill>
                <a:latin typeface="Open Sans Bold"/>
              </a:rPr>
              <a:t>kjønn</a:t>
            </a:r>
            <a:r>
              <a:rPr lang="en-US" sz="2287" dirty="0">
                <a:solidFill>
                  <a:srgbClr val="620200"/>
                </a:solidFill>
                <a:latin typeface="Open Sans Bold"/>
              </a:rPr>
              <a:t> </a:t>
            </a:r>
            <a:r>
              <a:rPr lang="en-US" sz="2287" dirty="0" err="1">
                <a:solidFill>
                  <a:srgbClr val="620200"/>
                </a:solidFill>
                <a:latin typeface="Open Sans Bold"/>
              </a:rPr>
              <a:t>og</a:t>
            </a:r>
            <a:r>
              <a:rPr lang="en-US" sz="2287" dirty="0">
                <a:solidFill>
                  <a:srgbClr val="620200"/>
                </a:solidFill>
                <a:latin typeface="Open Sans Bold"/>
              </a:rPr>
              <a:t> </a:t>
            </a:r>
            <a:r>
              <a:rPr lang="en-US" sz="2287" dirty="0" err="1">
                <a:solidFill>
                  <a:srgbClr val="620200"/>
                </a:solidFill>
                <a:latin typeface="Open Sans Bold"/>
              </a:rPr>
              <a:t>utseende</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Jesus </a:t>
            </a:r>
            <a:r>
              <a:rPr lang="en-US" sz="2287" dirty="0" err="1">
                <a:solidFill>
                  <a:srgbClr val="620200"/>
                </a:solidFill>
                <a:latin typeface="Open Sans Bold"/>
              </a:rPr>
              <a:t>kan</a:t>
            </a:r>
            <a:r>
              <a:rPr lang="en-US" sz="2287" dirty="0">
                <a:solidFill>
                  <a:srgbClr val="620200"/>
                </a:solidFill>
                <a:latin typeface="Open Sans Bold"/>
              </a:rPr>
              <a:t> </a:t>
            </a:r>
            <a:r>
              <a:rPr lang="en-US" sz="2287" dirty="0" err="1">
                <a:solidFill>
                  <a:srgbClr val="620200"/>
                </a:solidFill>
                <a:latin typeface="Open Sans Bold"/>
              </a:rPr>
              <a:t>fremstilles</a:t>
            </a:r>
            <a:r>
              <a:rPr lang="en-US" sz="2287" dirty="0">
                <a:solidFill>
                  <a:srgbClr val="620200"/>
                </a:solidFill>
                <a:latin typeface="Open Sans Bold"/>
              </a:rPr>
              <a:t> </a:t>
            </a:r>
            <a:r>
              <a:rPr lang="en-US" sz="2287" dirty="0" err="1">
                <a:solidFill>
                  <a:srgbClr val="620200"/>
                </a:solidFill>
                <a:latin typeface="Open Sans Bold"/>
              </a:rPr>
              <a:t>på</a:t>
            </a:r>
            <a:r>
              <a:rPr lang="en-US" sz="2287" dirty="0">
                <a:solidFill>
                  <a:srgbClr val="620200"/>
                </a:solidFill>
                <a:latin typeface="Open Sans Bold"/>
              </a:rPr>
              <a:t>, men </a:t>
            </a:r>
            <a:r>
              <a:rPr lang="en-US" sz="2287" dirty="0" err="1">
                <a:solidFill>
                  <a:srgbClr val="620200"/>
                </a:solidFill>
                <a:latin typeface="Open Sans Bold"/>
              </a:rPr>
              <a:t>også</a:t>
            </a:r>
            <a:r>
              <a:rPr lang="en-US" sz="2287" dirty="0">
                <a:solidFill>
                  <a:srgbClr val="620200"/>
                </a:solidFill>
                <a:latin typeface="Open Sans Bold"/>
              </a:rPr>
              <a:t> </a:t>
            </a:r>
            <a:r>
              <a:rPr lang="en-US" sz="2287" dirty="0" err="1">
                <a:solidFill>
                  <a:srgbClr val="620200"/>
                </a:solidFill>
                <a:latin typeface="Open Sans Bold"/>
              </a:rPr>
              <a:t>funksjonsnivå</a:t>
            </a:r>
            <a:r>
              <a:rPr lang="en-US" sz="2287" dirty="0">
                <a:solidFill>
                  <a:srgbClr val="620200"/>
                </a:solidFill>
                <a:latin typeface="Open Sans Bold"/>
              </a:rPr>
              <a:t>. Kan Jesus </a:t>
            </a:r>
            <a:r>
              <a:rPr lang="en-US" sz="2287" dirty="0" err="1">
                <a:solidFill>
                  <a:srgbClr val="620200"/>
                </a:solidFill>
                <a:latin typeface="Open Sans Bold"/>
              </a:rPr>
              <a:t>trøste</a:t>
            </a:r>
            <a:r>
              <a:rPr lang="en-US" sz="2287" dirty="0">
                <a:solidFill>
                  <a:srgbClr val="620200"/>
                </a:solidFill>
                <a:latin typeface="Open Sans Bold"/>
              </a:rPr>
              <a:t> de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a:t>
            </a:r>
            <a:r>
              <a:rPr lang="en-US" sz="2287" dirty="0" err="1">
                <a:solidFill>
                  <a:srgbClr val="620200"/>
                </a:solidFill>
                <a:latin typeface="Open Sans Bold"/>
              </a:rPr>
              <a:t>nedsatt</a:t>
            </a:r>
            <a:r>
              <a:rPr lang="en-US" sz="2287" dirty="0">
                <a:solidFill>
                  <a:srgbClr val="620200"/>
                </a:solidFill>
                <a:latin typeface="Open Sans Bold"/>
              </a:rPr>
              <a:t> </a:t>
            </a:r>
            <a:r>
              <a:rPr lang="en-US" sz="2287" dirty="0" err="1">
                <a:solidFill>
                  <a:srgbClr val="620200"/>
                </a:solidFill>
                <a:latin typeface="Open Sans Bold"/>
              </a:rPr>
              <a:t>funksjonsevne</a:t>
            </a:r>
            <a:r>
              <a:rPr lang="en-US" sz="2287" dirty="0">
                <a:solidFill>
                  <a:srgbClr val="620200"/>
                </a:solidFill>
                <a:latin typeface="Open Sans Bold"/>
              </a:rPr>
              <a:t>? Det </a:t>
            </a:r>
            <a:r>
              <a:rPr lang="en-US" sz="2287" dirty="0" err="1">
                <a:solidFill>
                  <a:srgbClr val="620200"/>
                </a:solidFill>
                <a:latin typeface="Open Sans Bold"/>
              </a:rPr>
              <a:t>går</a:t>
            </a:r>
            <a:r>
              <a:rPr lang="en-US" sz="2287" dirty="0">
                <a:solidFill>
                  <a:srgbClr val="620200"/>
                </a:solidFill>
                <a:latin typeface="Open Sans Bold"/>
              </a:rPr>
              <a:t> an å </a:t>
            </a:r>
            <a:r>
              <a:rPr lang="en-US" sz="2287" dirty="0" err="1">
                <a:solidFill>
                  <a:srgbClr val="620200"/>
                </a:solidFill>
                <a:latin typeface="Open Sans Bold"/>
              </a:rPr>
              <a:t>lage</a:t>
            </a:r>
            <a:r>
              <a:rPr lang="en-US" sz="2287" dirty="0">
                <a:solidFill>
                  <a:srgbClr val="620200"/>
                </a:solidFill>
                <a:latin typeface="Open Sans Bold"/>
              </a:rPr>
              <a:t> kunst av Jesus </a:t>
            </a:r>
            <a:r>
              <a:rPr lang="en-US" sz="2287" dirty="0" err="1">
                <a:solidFill>
                  <a:srgbClr val="620200"/>
                </a:solidFill>
                <a:latin typeface="Open Sans Bold"/>
              </a:rPr>
              <a:t>som</a:t>
            </a:r>
            <a:r>
              <a:rPr lang="en-US" sz="2287" dirty="0">
                <a:solidFill>
                  <a:srgbClr val="620200"/>
                </a:solidFill>
                <a:latin typeface="Open Sans Bold"/>
              </a:rPr>
              <a:t> sitter </a:t>
            </a:r>
            <a:r>
              <a:rPr lang="en-US" sz="2287" dirty="0" err="1">
                <a:solidFill>
                  <a:srgbClr val="620200"/>
                </a:solidFill>
                <a:latin typeface="Open Sans Bold"/>
              </a:rPr>
              <a:t>i</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a:t>
            </a:r>
            <a:r>
              <a:rPr lang="en-US" sz="2287" dirty="0" err="1">
                <a:solidFill>
                  <a:srgbClr val="620200"/>
                </a:solidFill>
                <a:latin typeface="Open Sans Bold"/>
              </a:rPr>
              <a:t>rullestol</a:t>
            </a:r>
            <a:r>
              <a:rPr lang="en-US" sz="2287" dirty="0">
                <a:solidFill>
                  <a:srgbClr val="620200"/>
                </a:solidFill>
                <a:latin typeface="Open Sans Bold"/>
              </a:rPr>
              <a:t>. Det er </a:t>
            </a:r>
            <a:r>
              <a:rPr lang="en-US" sz="2287" dirty="0" err="1">
                <a:solidFill>
                  <a:srgbClr val="620200"/>
                </a:solidFill>
                <a:latin typeface="Open Sans Bold"/>
              </a:rPr>
              <a:t>ikke</a:t>
            </a:r>
            <a:r>
              <a:rPr lang="en-US" sz="2287" dirty="0">
                <a:solidFill>
                  <a:srgbClr val="620200"/>
                </a:solidFill>
                <a:latin typeface="Open Sans Bold"/>
              </a:rPr>
              <a:t> for å </a:t>
            </a:r>
            <a:r>
              <a:rPr lang="en-US" sz="2287" dirty="0" err="1">
                <a:solidFill>
                  <a:srgbClr val="620200"/>
                </a:solidFill>
                <a:latin typeface="Open Sans Bold"/>
              </a:rPr>
              <a:t>bryte</a:t>
            </a:r>
            <a:r>
              <a:rPr lang="en-US" sz="2287" dirty="0">
                <a:solidFill>
                  <a:srgbClr val="620200"/>
                </a:solidFill>
                <a:latin typeface="Open Sans Bold"/>
              </a:rPr>
              <a:t> </a:t>
            </a:r>
            <a:r>
              <a:rPr lang="en-US" sz="2287" dirty="0" err="1">
                <a:solidFill>
                  <a:srgbClr val="620200"/>
                </a:solidFill>
                <a:latin typeface="Open Sans Bold"/>
              </a:rPr>
              <a:t>ned</a:t>
            </a:r>
            <a:r>
              <a:rPr lang="en-US" sz="2287" dirty="0">
                <a:solidFill>
                  <a:srgbClr val="620200"/>
                </a:solidFill>
                <a:latin typeface="Open Sans Bold"/>
              </a:rPr>
              <a:t> Jesus sin status </a:t>
            </a:r>
            <a:r>
              <a:rPr lang="en-US" sz="2287" dirty="0" err="1">
                <a:solidFill>
                  <a:srgbClr val="620200"/>
                </a:solidFill>
                <a:latin typeface="Open Sans Bold"/>
              </a:rPr>
              <a:t>som</a:t>
            </a:r>
            <a:r>
              <a:rPr lang="en-US" sz="2287" dirty="0">
                <a:solidFill>
                  <a:srgbClr val="620200"/>
                </a:solidFill>
                <a:latin typeface="Open Sans Bold"/>
              </a:rPr>
              <a:t> det store </a:t>
            </a:r>
            <a:r>
              <a:rPr lang="en-US" sz="2287" dirty="0" err="1">
                <a:solidFill>
                  <a:srgbClr val="620200"/>
                </a:solidFill>
                <a:latin typeface="Open Sans Bold"/>
              </a:rPr>
              <a:t>frelseren</a:t>
            </a:r>
            <a:r>
              <a:rPr lang="en-US" sz="2287" dirty="0">
                <a:solidFill>
                  <a:srgbClr val="620200"/>
                </a:solidFill>
                <a:latin typeface="Open Sans Bold"/>
              </a:rPr>
              <a:t> Jesus er, men heller vise at Jesus er </a:t>
            </a:r>
            <a:r>
              <a:rPr lang="en-US" sz="2287" dirty="0" err="1">
                <a:solidFill>
                  <a:srgbClr val="620200"/>
                </a:solidFill>
                <a:latin typeface="Open Sans Bold"/>
              </a:rPr>
              <a:t>frelseren</a:t>
            </a:r>
            <a:r>
              <a:rPr lang="en-US" sz="2287" dirty="0">
                <a:solidFill>
                  <a:srgbClr val="620200"/>
                </a:solidFill>
                <a:latin typeface="Open Sans Bold"/>
              </a:rPr>
              <a:t> for alle </a:t>
            </a:r>
            <a:r>
              <a:rPr lang="en-US" sz="2287" dirty="0" err="1">
                <a:solidFill>
                  <a:srgbClr val="620200"/>
                </a:solidFill>
                <a:latin typeface="Open Sans Bold"/>
              </a:rPr>
              <a:t>ikke</a:t>
            </a:r>
            <a:r>
              <a:rPr lang="en-US" sz="2287" dirty="0">
                <a:solidFill>
                  <a:srgbClr val="620200"/>
                </a:solidFill>
                <a:latin typeface="Open Sans Bold"/>
              </a:rPr>
              <a:t> bare de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har</a:t>
            </a:r>
            <a:r>
              <a:rPr lang="en-US" sz="2287" dirty="0">
                <a:solidFill>
                  <a:srgbClr val="620200"/>
                </a:solidFill>
                <a:latin typeface="Open Sans Bold"/>
              </a:rPr>
              <a:t> et </a:t>
            </a:r>
            <a:r>
              <a:rPr lang="en-US" sz="2287" dirty="0" err="1">
                <a:solidFill>
                  <a:srgbClr val="620200"/>
                </a:solidFill>
                <a:latin typeface="Open Sans Bold"/>
              </a:rPr>
              <a:t>fullt</a:t>
            </a:r>
            <a:r>
              <a:rPr lang="en-US" sz="2287" dirty="0">
                <a:solidFill>
                  <a:srgbClr val="620200"/>
                </a:solidFill>
                <a:latin typeface="Open Sans Bold"/>
              </a:rPr>
              <a:t> </a:t>
            </a:r>
            <a:r>
              <a:rPr lang="en-US" sz="2287" dirty="0" err="1">
                <a:solidFill>
                  <a:srgbClr val="620200"/>
                </a:solidFill>
                <a:latin typeface="Open Sans Bold"/>
              </a:rPr>
              <a:t>funksjonsnivå</a:t>
            </a:r>
            <a:r>
              <a:rPr lang="en-US" sz="2287" dirty="0">
                <a:solidFill>
                  <a:srgbClr val="620200"/>
                </a:solidFill>
                <a:latin typeface="Open Sans Bold"/>
              </a:rPr>
              <a:t>. </a:t>
            </a:r>
            <a:r>
              <a:rPr lang="en-US" sz="2287" dirty="0" err="1">
                <a:solidFill>
                  <a:srgbClr val="620200"/>
                </a:solidFill>
                <a:latin typeface="Open Sans Bold"/>
              </a:rPr>
              <a:t>Hvor</a:t>
            </a:r>
            <a:r>
              <a:rPr lang="en-US" sz="2287" dirty="0">
                <a:solidFill>
                  <a:srgbClr val="620200"/>
                </a:solidFill>
                <a:latin typeface="Open Sans Bold"/>
              </a:rPr>
              <a:t> </a:t>
            </a:r>
            <a:r>
              <a:rPr lang="en-US" sz="2287" dirty="0" err="1">
                <a:solidFill>
                  <a:srgbClr val="620200"/>
                </a:solidFill>
                <a:latin typeface="Open Sans Bold"/>
              </a:rPr>
              <a:t>viktig</a:t>
            </a:r>
            <a:r>
              <a:rPr lang="en-US" sz="2287" dirty="0">
                <a:solidFill>
                  <a:srgbClr val="620200"/>
                </a:solidFill>
                <a:latin typeface="Open Sans Bold"/>
              </a:rPr>
              <a:t> er det </a:t>
            </a:r>
            <a:r>
              <a:rPr lang="en-US" sz="2287" dirty="0" err="1">
                <a:solidFill>
                  <a:srgbClr val="620200"/>
                </a:solidFill>
                <a:latin typeface="Open Sans Bold"/>
              </a:rPr>
              <a:t>ikke</a:t>
            </a:r>
            <a:r>
              <a:rPr lang="en-US" sz="2287" dirty="0">
                <a:solidFill>
                  <a:srgbClr val="620200"/>
                </a:solidFill>
                <a:latin typeface="Open Sans Bold"/>
              </a:rPr>
              <a:t> for de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ikke</a:t>
            </a:r>
            <a:r>
              <a:rPr lang="en-US" sz="2287" dirty="0">
                <a:solidFill>
                  <a:srgbClr val="620200"/>
                </a:solidFill>
                <a:latin typeface="Open Sans Bold"/>
              </a:rPr>
              <a:t> </a:t>
            </a:r>
            <a:r>
              <a:rPr lang="en-US" sz="2287" dirty="0" err="1">
                <a:solidFill>
                  <a:srgbClr val="620200"/>
                </a:solidFill>
                <a:latin typeface="Open Sans Bold"/>
              </a:rPr>
              <a:t>føler</a:t>
            </a:r>
            <a:r>
              <a:rPr lang="en-US" sz="2287" dirty="0">
                <a:solidFill>
                  <a:srgbClr val="620200"/>
                </a:solidFill>
                <a:latin typeface="Open Sans Bold"/>
              </a:rPr>
              <a:t> seg </a:t>
            </a:r>
            <a:r>
              <a:rPr lang="en-US" sz="2287" dirty="0" err="1">
                <a:solidFill>
                  <a:srgbClr val="620200"/>
                </a:solidFill>
                <a:latin typeface="Open Sans Bold"/>
              </a:rPr>
              <a:t>som</a:t>
            </a:r>
            <a:r>
              <a:rPr lang="en-US" sz="2287" dirty="0">
                <a:solidFill>
                  <a:srgbClr val="620200"/>
                </a:solidFill>
                <a:latin typeface="Open Sans Bold"/>
              </a:rPr>
              <a:t> </a:t>
            </a:r>
            <a:r>
              <a:rPr lang="en-US" sz="2287" dirty="0" err="1">
                <a:solidFill>
                  <a:srgbClr val="620200"/>
                </a:solidFill>
                <a:latin typeface="Open Sans Bold"/>
              </a:rPr>
              <a:t>en</a:t>
            </a:r>
            <a:r>
              <a:rPr lang="en-US" sz="2287" dirty="0">
                <a:solidFill>
                  <a:srgbClr val="620200"/>
                </a:solidFill>
                <a:latin typeface="Open Sans Bold"/>
              </a:rPr>
              <a:t> del av </a:t>
            </a:r>
            <a:r>
              <a:rPr lang="en-US" sz="2287" dirty="0" err="1">
                <a:solidFill>
                  <a:srgbClr val="620200"/>
                </a:solidFill>
                <a:latin typeface="Open Sans Bold"/>
              </a:rPr>
              <a:t>majoritetssamfunnet</a:t>
            </a:r>
            <a:r>
              <a:rPr lang="en-US" sz="2287" dirty="0">
                <a:solidFill>
                  <a:srgbClr val="620200"/>
                </a:solidFill>
                <a:latin typeface="Open Sans Bold"/>
              </a:rPr>
              <a:t>, å </a:t>
            </a:r>
            <a:r>
              <a:rPr lang="en-US" sz="2287" dirty="0" err="1">
                <a:solidFill>
                  <a:srgbClr val="620200"/>
                </a:solidFill>
                <a:latin typeface="Open Sans Bold"/>
              </a:rPr>
              <a:t>kunne</a:t>
            </a:r>
            <a:r>
              <a:rPr lang="en-US" sz="2287" dirty="0">
                <a:solidFill>
                  <a:srgbClr val="620200"/>
                </a:solidFill>
                <a:latin typeface="Open Sans Bold"/>
              </a:rPr>
              <a:t> </a:t>
            </a:r>
            <a:r>
              <a:rPr lang="en-US" sz="2287" dirty="0" err="1">
                <a:solidFill>
                  <a:srgbClr val="620200"/>
                </a:solidFill>
                <a:latin typeface="Open Sans Bold"/>
              </a:rPr>
              <a:t>virkelig</a:t>
            </a:r>
            <a:r>
              <a:rPr lang="en-US" sz="2287" dirty="0">
                <a:solidFill>
                  <a:srgbClr val="620200"/>
                </a:solidFill>
                <a:latin typeface="Open Sans Bold"/>
              </a:rPr>
              <a:t> ta det </a:t>
            </a:r>
            <a:r>
              <a:rPr lang="en-US" sz="2287" dirty="0" err="1">
                <a:solidFill>
                  <a:srgbClr val="620200"/>
                </a:solidFill>
                <a:latin typeface="Open Sans Bold"/>
              </a:rPr>
              <a:t>innover</a:t>
            </a:r>
            <a:r>
              <a:rPr lang="en-US" sz="2287" dirty="0">
                <a:solidFill>
                  <a:srgbClr val="620200"/>
                </a:solidFill>
                <a:latin typeface="Open Sans Bold"/>
              </a:rPr>
              <a:t> seg at de </a:t>
            </a:r>
            <a:r>
              <a:rPr lang="en-US" sz="2287" dirty="0" err="1">
                <a:solidFill>
                  <a:srgbClr val="620200"/>
                </a:solidFill>
                <a:latin typeface="Open Sans Bold"/>
              </a:rPr>
              <a:t>kan</a:t>
            </a:r>
            <a:r>
              <a:rPr lang="en-US" sz="2287" dirty="0">
                <a:solidFill>
                  <a:srgbClr val="620200"/>
                </a:solidFill>
                <a:latin typeface="Open Sans Bold"/>
              </a:rPr>
              <a:t> ta </a:t>
            </a:r>
            <a:r>
              <a:rPr lang="en-US" sz="2287" dirty="0" err="1">
                <a:solidFill>
                  <a:srgbClr val="620200"/>
                </a:solidFill>
                <a:latin typeface="Open Sans Bold"/>
              </a:rPr>
              <a:t>en</a:t>
            </a:r>
            <a:r>
              <a:rPr lang="en-US" sz="2287" dirty="0">
                <a:solidFill>
                  <a:srgbClr val="620200"/>
                </a:solidFill>
                <a:latin typeface="Open Sans Bold"/>
              </a:rPr>
              <a:t> del av </a:t>
            </a:r>
            <a:r>
              <a:rPr lang="en-US" sz="2287" dirty="0" err="1">
                <a:solidFill>
                  <a:srgbClr val="620200"/>
                </a:solidFill>
                <a:latin typeface="Open Sans Bold"/>
              </a:rPr>
              <a:t>frelsen</a:t>
            </a:r>
            <a:r>
              <a:rPr lang="en-US" sz="2287" dirty="0">
                <a:solidFill>
                  <a:srgbClr val="620200"/>
                </a:solidFill>
                <a:latin typeface="Open Sans Bold"/>
              </a:rPr>
              <a:t> </a:t>
            </a:r>
            <a:r>
              <a:rPr lang="en-US" sz="2287" dirty="0" err="1">
                <a:solidFill>
                  <a:srgbClr val="620200"/>
                </a:solidFill>
                <a:latin typeface="Open Sans Bold"/>
              </a:rPr>
              <a:t>som</a:t>
            </a:r>
            <a:r>
              <a:rPr lang="en-US" sz="2287" dirty="0">
                <a:solidFill>
                  <a:srgbClr val="620200"/>
                </a:solidFill>
                <a:latin typeface="Open Sans Bold"/>
              </a:rPr>
              <a:t> Jesus </a:t>
            </a:r>
            <a:r>
              <a:rPr lang="en-US" sz="2287" dirty="0" err="1">
                <a:solidFill>
                  <a:srgbClr val="620200"/>
                </a:solidFill>
                <a:latin typeface="Open Sans Bold"/>
              </a:rPr>
              <a:t>gir</a:t>
            </a:r>
            <a:r>
              <a:rPr lang="en-US" sz="2287" dirty="0">
                <a:solidFill>
                  <a:srgbClr val="620200"/>
                </a:solidFill>
                <a:latin typeface="Open Sans Bold"/>
              </a:rPr>
              <a:t> </a:t>
            </a:r>
            <a:r>
              <a:rPr lang="en-US" sz="2287" dirty="0" err="1">
                <a:solidFill>
                  <a:srgbClr val="620200"/>
                </a:solidFill>
                <a:latin typeface="Open Sans Bold"/>
              </a:rPr>
              <a:t>oss</a:t>
            </a:r>
            <a:r>
              <a:rPr lang="en-US" sz="2287" dirty="0">
                <a:solidFill>
                  <a:srgbClr val="620200"/>
                </a:solidFill>
                <a:latin typeface="Open Sans Bold"/>
              </a:rPr>
              <a:t> </a:t>
            </a:r>
            <a:r>
              <a:rPr lang="en-US" sz="2287" dirty="0" err="1">
                <a:solidFill>
                  <a:srgbClr val="620200"/>
                </a:solidFill>
                <a:latin typeface="Open Sans Bold"/>
              </a:rPr>
              <a:t>ved</a:t>
            </a:r>
            <a:r>
              <a:rPr lang="en-US" sz="2287" dirty="0">
                <a:solidFill>
                  <a:srgbClr val="620200"/>
                </a:solidFill>
                <a:latin typeface="Open Sans Bold"/>
              </a:rPr>
              <a:t> </a:t>
            </a:r>
            <a:r>
              <a:rPr lang="en-US" sz="2287" dirty="0" err="1">
                <a:solidFill>
                  <a:srgbClr val="620200"/>
                </a:solidFill>
                <a:latin typeface="Open Sans Bold"/>
              </a:rPr>
              <a:t>korset</a:t>
            </a:r>
            <a:r>
              <a:rPr lang="en-US" sz="2287" dirty="0">
                <a:solidFill>
                  <a:srgbClr val="620200"/>
                </a:solidFill>
                <a:latin typeface="Open Sans Bold"/>
              </a:rPr>
              <a:t>. </a:t>
            </a:r>
          </a:p>
          <a:p>
            <a:pPr algn="ctr">
              <a:lnSpc>
                <a:spcPts val="3201"/>
              </a:lnSpc>
            </a:pPr>
            <a:endParaRPr lang="en-US" sz="2287" dirty="0">
              <a:solidFill>
                <a:srgbClr val="620200"/>
              </a:solidFill>
              <a:latin typeface="Open Sans Bold"/>
            </a:endParaRPr>
          </a:p>
          <a:p>
            <a:pPr algn="ctr">
              <a:lnSpc>
                <a:spcPts val="3201"/>
              </a:lnSpc>
            </a:pPr>
            <a:endParaRPr lang="en-US" sz="2287" dirty="0">
              <a:solidFill>
                <a:srgbClr val="620200"/>
              </a:solidFill>
              <a:latin typeface="Open Sans Bold"/>
            </a:endParaRPr>
          </a:p>
          <a:p>
            <a:pPr algn="ctr">
              <a:lnSpc>
                <a:spcPts val="3481"/>
              </a:lnSpc>
            </a:pPr>
            <a:endParaRPr lang="en-US" sz="2287" dirty="0">
              <a:solidFill>
                <a:srgbClr val="620200"/>
              </a:solidFill>
              <a:latin typeface="Open Sans Bold"/>
            </a:endParaRPr>
          </a:p>
          <a:p>
            <a:pPr algn="ctr">
              <a:lnSpc>
                <a:spcPts val="3481"/>
              </a:lnSpc>
            </a:pPr>
            <a:endParaRPr lang="en-US" sz="2287" dirty="0">
              <a:solidFill>
                <a:srgbClr val="620200"/>
              </a:solidFill>
              <a:latin typeface="Open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9027" y="623862"/>
            <a:ext cx="7827571" cy="5997876"/>
          </a:xfrm>
          <a:custGeom>
            <a:avLst/>
            <a:gdLst/>
            <a:ahLst/>
            <a:cxnLst/>
            <a:rect l="l" t="t" r="r" b="b"/>
            <a:pathLst>
              <a:path w="7827571" h="5997876">
                <a:moveTo>
                  <a:pt x="0" y="0"/>
                </a:moveTo>
                <a:lnTo>
                  <a:pt x="7827571" y="0"/>
                </a:lnTo>
                <a:lnTo>
                  <a:pt x="7827571" y="5997876"/>
                </a:lnTo>
                <a:lnTo>
                  <a:pt x="0" y="5997876"/>
                </a:lnTo>
                <a:lnTo>
                  <a:pt x="0" y="0"/>
                </a:lnTo>
                <a:close/>
              </a:path>
            </a:pathLst>
          </a:custGeom>
          <a:blipFill>
            <a:blip r:embed="rId2"/>
            <a:stretch>
              <a:fillRect/>
            </a:stretch>
          </a:blipFill>
        </p:spPr>
      </p:sp>
      <p:sp>
        <p:nvSpPr>
          <p:cNvPr id="3" name="Freeform 3"/>
          <p:cNvSpPr/>
          <p:nvPr/>
        </p:nvSpPr>
        <p:spPr>
          <a:xfrm>
            <a:off x="10762750" y="-182867"/>
            <a:ext cx="7270631" cy="10900625"/>
          </a:xfrm>
          <a:custGeom>
            <a:avLst/>
            <a:gdLst/>
            <a:ahLst/>
            <a:cxnLst/>
            <a:rect l="l" t="t" r="r" b="b"/>
            <a:pathLst>
              <a:path w="7270631" h="10900625">
                <a:moveTo>
                  <a:pt x="0" y="0"/>
                </a:moveTo>
                <a:lnTo>
                  <a:pt x="7270631" y="0"/>
                </a:lnTo>
                <a:lnTo>
                  <a:pt x="7270631" y="10900624"/>
                </a:lnTo>
                <a:lnTo>
                  <a:pt x="0" y="10900624"/>
                </a:lnTo>
                <a:lnTo>
                  <a:pt x="0" y="0"/>
                </a:lnTo>
                <a:close/>
              </a:path>
            </a:pathLst>
          </a:custGeom>
          <a:blipFill>
            <a:blip r:embed="rId3"/>
            <a:stretch>
              <a:fillRect/>
            </a:stretch>
          </a:blipFill>
        </p:spPr>
      </p:sp>
      <p:sp>
        <p:nvSpPr>
          <p:cNvPr id="4" name="TextBox 4"/>
          <p:cNvSpPr txBox="1"/>
          <p:nvPr/>
        </p:nvSpPr>
        <p:spPr>
          <a:xfrm>
            <a:off x="519027" y="6564588"/>
            <a:ext cx="9254000" cy="3180509"/>
          </a:xfrm>
          <a:prstGeom prst="rect">
            <a:avLst/>
          </a:prstGeom>
        </p:spPr>
        <p:txBody>
          <a:bodyPr lIns="0" tIns="0" rIns="0" bIns="0" rtlCol="0" anchor="t">
            <a:spAutoFit/>
          </a:bodyPr>
          <a:lstStyle/>
          <a:p>
            <a:pPr algn="ctr">
              <a:lnSpc>
                <a:spcPts val="4246"/>
              </a:lnSpc>
            </a:pPr>
            <a:r>
              <a:rPr lang="en-US" sz="3033" dirty="0">
                <a:solidFill>
                  <a:srgbClr val="000000"/>
                </a:solidFill>
                <a:latin typeface="Open Sans"/>
              </a:rPr>
              <a:t>1/10 </a:t>
            </a:r>
            <a:r>
              <a:rPr lang="en-US" sz="3033" dirty="0" err="1">
                <a:solidFill>
                  <a:srgbClr val="000000"/>
                </a:solidFill>
                <a:latin typeface="Open Sans"/>
              </a:rPr>
              <a:t>jenter</a:t>
            </a:r>
            <a:r>
              <a:rPr lang="en-US" sz="3033" dirty="0">
                <a:solidFill>
                  <a:srgbClr val="000000"/>
                </a:solidFill>
                <a:latin typeface="Open Sans"/>
              </a:rPr>
              <a:t> </a:t>
            </a:r>
            <a:r>
              <a:rPr lang="en-US" sz="3033" dirty="0" err="1">
                <a:solidFill>
                  <a:srgbClr val="000000"/>
                </a:solidFill>
                <a:latin typeface="Open Sans"/>
              </a:rPr>
              <a:t>i</a:t>
            </a:r>
            <a:r>
              <a:rPr lang="en-US" sz="3033" dirty="0">
                <a:solidFill>
                  <a:srgbClr val="000000"/>
                </a:solidFill>
                <a:latin typeface="Open Sans"/>
              </a:rPr>
              <a:t> Nepal </a:t>
            </a:r>
            <a:r>
              <a:rPr lang="en-US" sz="3033" dirty="0" err="1">
                <a:solidFill>
                  <a:srgbClr val="000000"/>
                </a:solidFill>
                <a:latin typeface="Open Sans"/>
              </a:rPr>
              <a:t>giftes</a:t>
            </a:r>
            <a:r>
              <a:rPr lang="en-US" sz="3033" dirty="0">
                <a:solidFill>
                  <a:srgbClr val="000000"/>
                </a:solidFill>
                <a:latin typeface="Open Sans"/>
              </a:rPr>
              <a:t> bort </a:t>
            </a:r>
            <a:r>
              <a:rPr lang="en-US" sz="3033" dirty="0" err="1">
                <a:solidFill>
                  <a:srgbClr val="000000"/>
                </a:solidFill>
                <a:latin typeface="Open Sans"/>
              </a:rPr>
              <a:t>i</a:t>
            </a:r>
            <a:r>
              <a:rPr lang="en-US" sz="3033" dirty="0">
                <a:solidFill>
                  <a:srgbClr val="000000"/>
                </a:solidFill>
                <a:latin typeface="Open Sans"/>
              </a:rPr>
              <a:t> </a:t>
            </a:r>
            <a:r>
              <a:rPr lang="en-US" sz="3033" dirty="0" err="1">
                <a:solidFill>
                  <a:srgbClr val="000000"/>
                </a:solidFill>
                <a:latin typeface="Open Sans"/>
              </a:rPr>
              <a:t>tenårene</a:t>
            </a:r>
            <a:r>
              <a:rPr lang="en-US" sz="3033" dirty="0">
                <a:solidFill>
                  <a:srgbClr val="000000"/>
                </a:solidFill>
                <a:latin typeface="Open Sans"/>
              </a:rPr>
              <a:t>.</a:t>
            </a:r>
          </a:p>
          <a:p>
            <a:pPr>
              <a:lnSpc>
                <a:spcPts val="4246"/>
              </a:lnSpc>
            </a:pPr>
            <a:r>
              <a:rPr lang="en-US" sz="3033" dirty="0" err="1">
                <a:solidFill>
                  <a:srgbClr val="000000"/>
                </a:solidFill>
                <a:latin typeface="Open Sans"/>
              </a:rPr>
              <a:t>Våre</a:t>
            </a:r>
            <a:r>
              <a:rPr lang="en-US" sz="3033" dirty="0">
                <a:solidFill>
                  <a:srgbClr val="000000"/>
                </a:solidFill>
                <a:latin typeface="Open Sans"/>
              </a:rPr>
              <a:t> </a:t>
            </a:r>
            <a:r>
              <a:rPr lang="en-US" sz="3033" dirty="0" err="1">
                <a:solidFill>
                  <a:srgbClr val="000000"/>
                </a:solidFill>
                <a:latin typeface="Open Sans"/>
              </a:rPr>
              <a:t>lokale</a:t>
            </a:r>
            <a:r>
              <a:rPr lang="en-US" sz="3033" dirty="0">
                <a:solidFill>
                  <a:srgbClr val="000000"/>
                </a:solidFill>
                <a:latin typeface="Open Sans"/>
              </a:rPr>
              <a:t> </a:t>
            </a:r>
            <a:r>
              <a:rPr lang="en-US" sz="3033" dirty="0" err="1">
                <a:solidFill>
                  <a:srgbClr val="000000"/>
                </a:solidFill>
                <a:latin typeface="Open Sans"/>
              </a:rPr>
              <a:t>partnere</a:t>
            </a:r>
            <a:r>
              <a:rPr lang="en-US" sz="3033" dirty="0">
                <a:solidFill>
                  <a:srgbClr val="000000"/>
                </a:solidFill>
                <a:latin typeface="Open Sans"/>
              </a:rPr>
              <a:t> driver </a:t>
            </a:r>
            <a:r>
              <a:rPr lang="en-US" sz="3033" dirty="0" err="1">
                <a:solidFill>
                  <a:srgbClr val="000000"/>
                </a:solidFill>
                <a:latin typeface="Open Sans"/>
              </a:rPr>
              <a:t>vellykkede</a:t>
            </a:r>
            <a:r>
              <a:rPr lang="en-US" sz="3033" dirty="0">
                <a:solidFill>
                  <a:srgbClr val="000000"/>
                </a:solidFill>
                <a:latin typeface="Open Sans"/>
              </a:rPr>
              <a:t> </a:t>
            </a:r>
            <a:r>
              <a:rPr lang="en-US" sz="3033" dirty="0" err="1">
                <a:solidFill>
                  <a:srgbClr val="000000"/>
                </a:solidFill>
                <a:latin typeface="Open Sans"/>
              </a:rPr>
              <a:t>dialogprosjekter</a:t>
            </a:r>
            <a:r>
              <a:rPr lang="en-US" sz="3033" dirty="0">
                <a:solidFill>
                  <a:srgbClr val="000000"/>
                </a:solidFill>
                <a:latin typeface="Open Sans"/>
              </a:rPr>
              <a:t> for at </a:t>
            </a:r>
            <a:r>
              <a:rPr lang="en-US" sz="3033" dirty="0" err="1">
                <a:solidFill>
                  <a:srgbClr val="000000"/>
                </a:solidFill>
                <a:latin typeface="Open Sans"/>
              </a:rPr>
              <a:t>færre</a:t>
            </a:r>
            <a:r>
              <a:rPr lang="en-US" sz="3033" dirty="0">
                <a:solidFill>
                  <a:srgbClr val="000000"/>
                </a:solidFill>
                <a:latin typeface="Open Sans"/>
              </a:rPr>
              <a:t> </a:t>
            </a:r>
            <a:r>
              <a:rPr lang="en-US" sz="3033" dirty="0" err="1">
                <a:solidFill>
                  <a:srgbClr val="000000"/>
                </a:solidFill>
                <a:latin typeface="Open Sans"/>
              </a:rPr>
              <a:t>jenter</a:t>
            </a:r>
            <a:r>
              <a:rPr lang="en-US" sz="3033" dirty="0">
                <a:solidFill>
                  <a:srgbClr val="000000"/>
                </a:solidFill>
                <a:latin typeface="Open Sans"/>
              </a:rPr>
              <a:t> </a:t>
            </a:r>
            <a:r>
              <a:rPr lang="en-US" sz="3033" dirty="0" err="1">
                <a:solidFill>
                  <a:srgbClr val="000000"/>
                </a:solidFill>
                <a:latin typeface="Open Sans"/>
              </a:rPr>
              <a:t>skal</a:t>
            </a:r>
            <a:r>
              <a:rPr lang="en-US" sz="3033" dirty="0">
                <a:solidFill>
                  <a:srgbClr val="000000"/>
                </a:solidFill>
                <a:latin typeface="Open Sans"/>
              </a:rPr>
              <a:t> </a:t>
            </a:r>
            <a:r>
              <a:rPr lang="en-US" sz="3033" dirty="0" err="1">
                <a:solidFill>
                  <a:srgbClr val="000000"/>
                </a:solidFill>
                <a:latin typeface="Open Sans"/>
              </a:rPr>
              <a:t>oppleve</a:t>
            </a:r>
            <a:r>
              <a:rPr lang="en-US" sz="3033" dirty="0">
                <a:solidFill>
                  <a:srgbClr val="000000"/>
                </a:solidFill>
                <a:latin typeface="Open Sans"/>
              </a:rPr>
              <a:t> å </a:t>
            </a:r>
            <a:r>
              <a:rPr lang="en-US" sz="3033" dirty="0" err="1">
                <a:solidFill>
                  <a:srgbClr val="000000"/>
                </a:solidFill>
                <a:latin typeface="Open Sans"/>
              </a:rPr>
              <a:t>bli</a:t>
            </a:r>
            <a:r>
              <a:rPr lang="en-US" sz="3033" dirty="0">
                <a:solidFill>
                  <a:srgbClr val="000000"/>
                </a:solidFill>
                <a:latin typeface="Open Sans"/>
              </a:rPr>
              <a:t> </a:t>
            </a:r>
            <a:r>
              <a:rPr lang="en-US" sz="3033" dirty="0" err="1">
                <a:solidFill>
                  <a:srgbClr val="000000"/>
                </a:solidFill>
                <a:latin typeface="Open Sans"/>
              </a:rPr>
              <a:t>giftet</a:t>
            </a:r>
            <a:r>
              <a:rPr lang="en-US" sz="3033" dirty="0">
                <a:solidFill>
                  <a:srgbClr val="000000"/>
                </a:solidFill>
                <a:latin typeface="Open Sans"/>
              </a:rPr>
              <a:t> bort for </a:t>
            </a:r>
            <a:r>
              <a:rPr lang="en-US" sz="3033" dirty="0" err="1">
                <a:solidFill>
                  <a:srgbClr val="000000"/>
                </a:solidFill>
                <a:latin typeface="Open Sans"/>
              </a:rPr>
              <a:t>tidlig</a:t>
            </a:r>
            <a:r>
              <a:rPr lang="en-US" sz="3033" dirty="0">
                <a:solidFill>
                  <a:srgbClr val="000000"/>
                </a:solidFill>
                <a:latin typeface="Open Sans"/>
              </a:rPr>
              <a:t>. En av de </a:t>
            </a:r>
            <a:r>
              <a:rPr lang="en-US" sz="3033" dirty="0" err="1">
                <a:solidFill>
                  <a:srgbClr val="000000"/>
                </a:solidFill>
                <a:latin typeface="Open Sans"/>
              </a:rPr>
              <a:t>som</a:t>
            </a:r>
            <a:r>
              <a:rPr lang="en-US" sz="3033" dirty="0">
                <a:solidFill>
                  <a:srgbClr val="000000"/>
                </a:solidFill>
                <a:latin typeface="Open Sans"/>
              </a:rPr>
              <a:t> </a:t>
            </a:r>
            <a:r>
              <a:rPr lang="en-US" sz="3033" dirty="0" err="1">
                <a:solidFill>
                  <a:srgbClr val="000000"/>
                </a:solidFill>
                <a:latin typeface="Open Sans"/>
              </a:rPr>
              <a:t>har</a:t>
            </a:r>
            <a:r>
              <a:rPr lang="en-US" sz="3033" dirty="0">
                <a:solidFill>
                  <a:srgbClr val="000000"/>
                </a:solidFill>
                <a:latin typeface="Open Sans"/>
              </a:rPr>
              <a:t> </a:t>
            </a:r>
            <a:r>
              <a:rPr lang="en-US" sz="3033" dirty="0" err="1">
                <a:solidFill>
                  <a:srgbClr val="000000"/>
                </a:solidFill>
                <a:latin typeface="Open Sans"/>
              </a:rPr>
              <a:t>fått</a:t>
            </a:r>
            <a:r>
              <a:rPr lang="en-US" sz="3033" dirty="0">
                <a:solidFill>
                  <a:srgbClr val="000000"/>
                </a:solidFill>
                <a:latin typeface="Open Sans"/>
              </a:rPr>
              <a:t> </a:t>
            </a:r>
            <a:r>
              <a:rPr lang="en-US" sz="3033" dirty="0" err="1">
                <a:solidFill>
                  <a:srgbClr val="000000"/>
                </a:solidFill>
                <a:latin typeface="Open Sans"/>
              </a:rPr>
              <a:t>hjelp</a:t>
            </a:r>
            <a:r>
              <a:rPr lang="en-US" sz="3033" dirty="0">
                <a:solidFill>
                  <a:srgbClr val="000000"/>
                </a:solidFill>
                <a:latin typeface="Open Sans"/>
              </a:rPr>
              <a:t> er </a:t>
            </a:r>
            <a:r>
              <a:rPr lang="en-US" sz="3033" dirty="0" err="1">
                <a:solidFill>
                  <a:srgbClr val="000000"/>
                </a:solidFill>
                <a:latin typeface="Open Sans"/>
              </a:rPr>
              <a:t>Kismati</a:t>
            </a:r>
            <a:r>
              <a:rPr lang="en-US" sz="3033" dirty="0">
                <a:solidFill>
                  <a:srgbClr val="000000"/>
                </a:solidFill>
                <a:latin typeface="Open Sans"/>
              </a:rPr>
              <a:t>. Her er </a:t>
            </a:r>
            <a:r>
              <a:rPr lang="en-US" sz="3033" dirty="0" err="1">
                <a:solidFill>
                  <a:srgbClr val="000000"/>
                </a:solidFill>
                <a:latin typeface="Open Sans"/>
              </a:rPr>
              <a:t>hennes</a:t>
            </a:r>
            <a:r>
              <a:rPr lang="en-US" sz="3033" dirty="0">
                <a:solidFill>
                  <a:srgbClr val="000000"/>
                </a:solidFill>
                <a:latin typeface="Open Sans"/>
              </a:rPr>
              <a:t> </a:t>
            </a:r>
            <a:r>
              <a:rPr lang="en-US" sz="3033" dirty="0" err="1">
                <a:solidFill>
                  <a:srgbClr val="000000"/>
                </a:solidFill>
                <a:latin typeface="Open Sans"/>
              </a:rPr>
              <a:t>historie</a:t>
            </a:r>
            <a:r>
              <a:rPr lang="en-US" sz="3033" dirty="0">
                <a:solidFill>
                  <a:srgbClr val="000000"/>
                </a:solidFill>
                <a:latin typeface="Open Sans"/>
              </a:rPr>
              <a:t>: </a:t>
            </a:r>
            <a:r>
              <a:rPr lang="en-US" sz="3033" dirty="0">
                <a:solidFill>
                  <a:srgbClr val="000000"/>
                </a:solidFill>
                <a:latin typeface="Open Sans"/>
                <a:hlinkClick r:id="rId4"/>
              </a:rPr>
              <a:t>https://www.himalpartner.no/tilbake-til-livet/</a:t>
            </a:r>
            <a:endParaRPr lang="en-US" sz="3033" dirty="0">
              <a:solidFill>
                <a:srgbClr val="000000"/>
              </a:solidFill>
              <a:latin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1393</Words>
  <Application>Microsoft Office PowerPoint</Application>
  <PresentationFormat>Egendefinert</PresentationFormat>
  <Paragraphs>68</Paragraphs>
  <Slides>10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Open Sans</vt:lpstr>
      <vt:lpstr>Open Sans Bold</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Trosopplæring Verden i en salmebok</dc:title>
  <cp:lastModifiedBy>Mirjam Syltebø Endalew</cp:lastModifiedBy>
  <cp:revision>2</cp:revision>
  <dcterms:created xsi:type="dcterms:W3CDTF">2006-08-16T00:00:00Z</dcterms:created>
  <dcterms:modified xsi:type="dcterms:W3CDTF">2023-11-08T09:12:08Z</dcterms:modified>
  <dc:identifier>DAFdRIcexM8</dc:identifier>
</cp:coreProperties>
</file>